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8" r:id="rId1"/>
  </p:sldMasterIdLst>
  <p:notesMasterIdLst>
    <p:notesMasterId r:id="rId142"/>
  </p:notesMasterIdLst>
  <p:sldIdLst>
    <p:sldId id="256" r:id="rId2"/>
    <p:sldId id="378" r:id="rId3"/>
    <p:sldId id="259" r:id="rId4"/>
    <p:sldId id="379" r:id="rId5"/>
    <p:sldId id="380" r:id="rId6"/>
    <p:sldId id="382" r:id="rId7"/>
    <p:sldId id="384" r:id="rId8"/>
    <p:sldId id="381" r:id="rId9"/>
    <p:sldId id="383" r:id="rId10"/>
    <p:sldId id="385" r:id="rId11"/>
    <p:sldId id="386" r:id="rId12"/>
    <p:sldId id="387" r:id="rId13"/>
    <p:sldId id="388" r:id="rId14"/>
    <p:sldId id="389" r:id="rId15"/>
    <p:sldId id="390" r:id="rId16"/>
    <p:sldId id="391" r:id="rId17"/>
    <p:sldId id="392" r:id="rId18"/>
    <p:sldId id="393" r:id="rId19"/>
    <p:sldId id="394" r:id="rId20"/>
    <p:sldId id="395" r:id="rId21"/>
    <p:sldId id="396" r:id="rId22"/>
    <p:sldId id="397" r:id="rId23"/>
    <p:sldId id="398" r:id="rId24"/>
    <p:sldId id="399" r:id="rId25"/>
    <p:sldId id="400" r:id="rId26"/>
    <p:sldId id="401" r:id="rId27"/>
    <p:sldId id="402" r:id="rId28"/>
    <p:sldId id="403" r:id="rId29"/>
    <p:sldId id="404" r:id="rId30"/>
    <p:sldId id="405" r:id="rId31"/>
    <p:sldId id="406" r:id="rId32"/>
    <p:sldId id="407" r:id="rId33"/>
    <p:sldId id="408" r:id="rId34"/>
    <p:sldId id="409" r:id="rId35"/>
    <p:sldId id="410" r:id="rId36"/>
    <p:sldId id="411" r:id="rId37"/>
    <p:sldId id="412" r:id="rId38"/>
    <p:sldId id="413" r:id="rId39"/>
    <p:sldId id="414" r:id="rId40"/>
    <p:sldId id="415" r:id="rId41"/>
    <p:sldId id="416" r:id="rId42"/>
    <p:sldId id="417" r:id="rId43"/>
    <p:sldId id="418" r:id="rId44"/>
    <p:sldId id="419" r:id="rId45"/>
    <p:sldId id="420" r:id="rId46"/>
    <p:sldId id="421" r:id="rId47"/>
    <p:sldId id="422" r:id="rId48"/>
    <p:sldId id="423" r:id="rId49"/>
    <p:sldId id="429" r:id="rId50"/>
    <p:sldId id="424" r:id="rId51"/>
    <p:sldId id="425" r:id="rId52"/>
    <p:sldId id="426" r:id="rId53"/>
    <p:sldId id="427" r:id="rId54"/>
    <p:sldId id="428" r:id="rId55"/>
    <p:sldId id="430" r:id="rId56"/>
    <p:sldId id="431" r:id="rId57"/>
    <p:sldId id="432" r:id="rId58"/>
    <p:sldId id="433" r:id="rId59"/>
    <p:sldId id="434" r:id="rId60"/>
    <p:sldId id="435" r:id="rId61"/>
    <p:sldId id="436" r:id="rId62"/>
    <p:sldId id="437" r:id="rId63"/>
    <p:sldId id="438" r:id="rId64"/>
    <p:sldId id="439" r:id="rId65"/>
    <p:sldId id="440" r:id="rId66"/>
    <p:sldId id="441" r:id="rId67"/>
    <p:sldId id="442" r:id="rId68"/>
    <p:sldId id="443" r:id="rId69"/>
    <p:sldId id="444" r:id="rId70"/>
    <p:sldId id="445" r:id="rId71"/>
    <p:sldId id="446" r:id="rId72"/>
    <p:sldId id="447" r:id="rId73"/>
    <p:sldId id="448" r:id="rId74"/>
    <p:sldId id="449" r:id="rId75"/>
    <p:sldId id="450" r:id="rId76"/>
    <p:sldId id="451" r:id="rId77"/>
    <p:sldId id="452" r:id="rId78"/>
    <p:sldId id="453" r:id="rId79"/>
    <p:sldId id="454" r:id="rId80"/>
    <p:sldId id="455" r:id="rId81"/>
    <p:sldId id="456" r:id="rId82"/>
    <p:sldId id="457" r:id="rId83"/>
    <p:sldId id="458" r:id="rId84"/>
    <p:sldId id="459" r:id="rId85"/>
    <p:sldId id="460" r:id="rId86"/>
    <p:sldId id="461" r:id="rId87"/>
    <p:sldId id="462" r:id="rId88"/>
    <p:sldId id="463" r:id="rId89"/>
    <p:sldId id="464" r:id="rId90"/>
    <p:sldId id="465" r:id="rId91"/>
    <p:sldId id="466" r:id="rId92"/>
    <p:sldId id="467" r:id="rId93"/>
    <p:sldId id="468" r:id="rId94"/>
    <p:sldId id="469" r:id="rId95"/>
    <p:sldId id="470" r:id="rId96"/>
    <p:sldId id="472" r:id="rId97"/>
    <p:sldId id="471" r:id="rId98"/>
    <p:sldId id="473" r:id="rId99"/>
    <p:sldId id="474" r:id="rId100"/>
    <p:sldId id="475" r:id="rId101"/>
    <p:sldId id="476" r:id="rId102"/>
    <p:sldId id="477" r:id="rId103"/>
    <p:sldId id="478" r:id="rId104"/>
    <p:sldId id="479" r:id="rId105"/>
    <p:sldId id="480" r:id="rId106"/>
    <p:sldId id="481" r:id="rId107"/>
    <p:sldId id="482" r:id="rId108"/>
    <p:sldId id="483" r:id="rId109"/>
    <p:sldId id="484" r:id="rId110"/>
    <p:sldId id="485" r:id="rId111"/>
    <p:sldId id="486" r:id="rId112"/>
    <p:sldId id="487" r:id="rId113"/>
    <p:sldId id="488" r:id="rId114"/>
    <p:sldId id="489" r:id="rId115"/>
    <p:sldId id="490" r:id="rId116"/>
    <p:sldId id="491" r:id="rId117"/>
    <p:sldId id="492" r:id="rId118"/>
    <p:sldId id="493" r:id="rId119"/>
    <p:sldId id="494" r:id="rId120"/>
    <p:sldId id="495" r:id="rId121"/>
    <p:sldId id="496" r:id="rId122"/>
    <p:sldId id="497" r:id="rId123"/>
    <p:sldId id="498" r:id="rId124"/>
    <p:sldId id="499" r:id="rId125"/>
    <p:sldId id="501" r:id="rId126"/>
    <p:sldId id="502" r:id="rId127"/>
    <p:sldId id="503" r:id="rId128"/>
    <p:sldId id="504" r:id="rId129"/>
    <p:sldId id="505" r:id="rId130"/>
    <p:sldId id="506" r:id="rId131"/>
    <p:sldId id="507" r:id="rId132"/>
    <p:sldId id="508" r:id="rId133"/>
    <p:sldId id="509" r:id="rId134"/>
    <p:sldId id="510" r:id="rId135"/>
    <p:sldId id="511" r:id="rId136"/>
    <p:sldId id="512" r:id="rId137"/>
    <p:sldId id="513" r:id="rId138"/>
    <p:sldId id="514" r:id="rId139"/>
    <p:sldId id="515" r:id="rId140"/>
    <p:sldId id="516" r:id="rId1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906"/>
    <p:restoredTop sz="80544"/>
  </p:normalViewPr>
  <p:slideViewPr>
    <p:cSldViewPr snapToGrid="0" snapToObjects="1">
      <p:cViewPr varScale="1">
        <p:scale>
          <a:sx n="102" d="100"/>
          <a:sy n="102" d="100"/>
        </p:scale>
        <p:origin x="1216"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notesMaster" Target="notesMasters/notesMaster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viewProps" Target="viewProp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3T16:19:41.358"/>
    </inkml:context>
    <inkml:brush xml:id="br0">
      <inkml:brushProperty name="width" value="0.1" units="cm"/>
      <inkml:brushProperty name="height" value="0.1" units="cm"/>
      <inkml:brushProperty name="color" value="#FF0066"/>
    </inkml:brush>
  </inkml:definitions>
  <inkml:trace contextRef="#ctx0" brushRef="#br0">1 0 24575,'208'17'0,"-75"-2"0,737 10-463,-270-14 200,1059 9 9,-1294-21-131,-344 1-6441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3T16:22:22.885"/>
    </inkml:context>
    <inkml:brush xml:id="br0">
      <inkml:brushProperty name="width" value="0.1" units="cm"/>
      <inkml:brushProperty name="height" value="0.1" units="cm"/>
      <inkml:brushProperty name="color" value="#FF0066"/>
    </inkml:brush>
  </inkml:definitions>
  <inkml:trace contextRef="#ctx0" brushRef="#br0">0 1 24575,'551'0'0,"-521"1"0,-1 2 0,46 11 0,-41-7 0,43 3 0,-2-8 0,-44-2 0,1 2 0,-1 0 0,58 14 0,-48-6 0,1-2 0,0-1 0,1-3 0,-1-1 0,46-3 0,-8-1-1365,-63 1-5461</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3T18:16:55.840"/>
    </inkml:context>
    <inkml:brush xml:id="br0">
      <inkml:brushProperty name="width" value="0.1" units="cm"/>
      <inkml:brushProperty name="height" value="0.1" units="cm"/>
      <inkml:brushProperty name="color" value="#FF0066"/>
    </inkml:brush>
  </inkml:definitions>
  <inkml:trace contextRef="#ctx0" brushRef="#br0">0 0 24575,'4'2'0,"-1"0"0,0 0 0,1-1 0,-1 0 0,1 0 0,-1 0 0,1 0 0,-1 0 0,1-1 0,0 0 0,-1 1 0,8-2 0,2 2 0,133 12 0,41 3 0,798-7-884,-647-10 711,3542 0 1230,-3492 9-1057,23 0 0,663-9-1365,-1003 1-5461</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3T18:17:00.327"/>
    </inkml:context>
    <inkml:brush xml:id="br0">
      <inkml:brushProperty name="width" value="0.1" units="cm"/>
      <inkml:brushProperty name="height" value="0.1" units="cm"/>
      <inkml:brushProperty name="color" value="#FF0066"/>
    </inkml:brush>
  </inkml:definitions>
  <inkml:trace contextRef="#ctx0" brushRef="#br0">0 1 24575,'34'1'0,"-1"2"0,46 10 0,10 2 0,411 23-733,5-29-133,-439-8 848,1322 0-17,-874-2-1243,-449 1-3983</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3T18:18:08.848"/>
    </inkml:context>
    <inkml:brush xml:id="br0">
      <inkml:brushProperty name="width" value="0.1" units="cm"/>
      <inkml:brushProperty name="height" value="0.1" units="cm"/>
      <inkml:brushProperty name="color" value="#FF0066"/>
    </inkml:brush>
  </inkml:definitions>
  <inkml:trace contextRef="#ctx0" brushRef="#br0">0 1 24575,'45'17'0,"-25"-9"0,31 9 0,570 88-256,627-13-1012,-225-87 2430,-544-8-800,632 3-362,-1071-3 0,-1-1 0,0-2 0,0-2 0,63-22 0,-33 10 0,-11 4-1365,-11 3-5461</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3T18:20:37.908"/>
    </inkml:context>
    <inkml:brush xml:id="br0">
      <inkml:brushProperty name="width" value="0.1" units="cm"/>
      <inkml:brushProperty name="height" value="0.1" units="cm"/>
      <inkml:brushProperty name="color" value="#FF0066"/>
    </inkml:brush>
  </inkml:definitions>
  <inkml:trace contextRef="#ctx0" brushRef="#br0">1 1 24575,'1219'0'-1365,"-1202"0"-5461</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3T18:20:40.608"/>
    </inkml:context>
    <inkml:brush xml:id="br0">
      <inkml:brushProperty name="width" value="0.1" units="cm"/>
      <inkml:brushProperty name="height" value="0.1" units="cm"/>
      <inkml:brushProperty name="color" value="#FF0066"/>
    </inkml:brush>
  </inkml:definitions>
  <inkml:trace contextRef="#ctx0" brushRef="#br0">0 0 24575,'1'1'0,"-1"1"0,0-1 0,1 0 0,-1 1 0,1-1 0,-1 0 0,1 0 0,0 0 0,-1 1 0,1-1 0,0 0 0,0 0 0,0 0 0,0 0 0,0 0 0,0 0 0,0-1 0,0 1 0,0 0 0,0-1 0,0 1 0,1 0 0,0 0 0,33 10 0,15-3 0,98 4 0,24 2 0,-33 7 0,142 2 0,544-8 0,-536-3 0,-204-7 0,92-5 0,-66-2 0,-41 2-1365,-53 0-5461</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3T18:20:45.743"/>
    </inkml:context>
    <inkml:brush xml:id="br0">
      <inkml:brushProperty name="width" value="0.1" units="cm"/>
      <inkml:brushProperty name="height" value="0.1" units="cm"/>
      <inkml:brushProperty name="color" value="#33CCFF"/>
    </inkml:brush>
  </inkml:definitions>
  <inkml:trace contextRef="#ctx0" brushRef="#br0">1 19 24575,'1390'0'0,"-1106"8"0,-37 0 0,493-26 0,317 2 0,-691 18 0,4276-2-1365,-4560 0-5461</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3T18:20:47.760"/>
    </inkml:context>
    <inkml:brush xml:id="br0">
      <inkml:brushProperty name="width" value="0.1" units="cm"/>
      <inkml:brushProperty name="height" value="0.1" units="cm"/>
      <inkml:brushProperty name="color" value="#33CCFF"/>
    </inkml:brush>
  </inkml:definitions>
  <inkml:trace contextRef="#ctx0" brushRef="#br0">1 132 24575,'1715'0'-846,"-1619"-4"1114,172-31 0,-18 1 42,-168 28-310,127-15 0,-98 5 0,131 0 0,114 17 0,-145 2 0,2012-3-1365,-2196 0-5461</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3T18:20:53.395"/>
    </inkml:context>
    <inkml:brush xml:id="br0">
      <inkml:brushProperty name="width" value="0.1" units="cm"/>
      <inkml:brushProperty name="height" value="0.1" units="cm"/>
      <inkml:brushProperty name="color" value="#008C3A"/>
    </inkml:brush>
  </inkml:definitions>
  <inkml:trace contextRef="#ctx0" brushRef="#br0">1 1 24575,'879'53'-1149,"-555"-24"895,900 2 1621,1019-33-1324,-1142 4-50,-967-2 7,693 10 0,220-2 0,-655-10 0,1033 2-1365,-1401 0-5461</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3T18:20:55.273"/>
    </inkml:context>
    <inkml:brush xml:id="br0">
      <inkml:brushProperty name="width" value="0.1" units="cm"/>
      <inkml:brushProperty name="height" value="0.1" units="cm"/>
      <inkml:brushProperty name="color" value="#008C3A"/>
    </inkml:brush>
  </inkml:definitions>
  <inkml:trace contextRef="#ctx0" brushRef="#br0">8 1 24575,'0'-1'0,"-1"1"0,1 0 0,0 0 0,0 0 0,-1 0 0,1 0 0,0 0 0,0 0 0,0 0 0,-1 0 0,1 0 0,0 0 0,0 0 0,-1 0 0,1 0 0,0 1 0,0-1 0,-1 0 0,1 0 0,0 0 0,0 0 0,0 0 0,-1 0 0,1 1 0,0-1 0,0 0 0,0 0 0,0 0 0,-1 0 0,1 1 0,0-1 0,0 0 0,0 0 0,0 1 0,0-1 0,0 0 0,0 0 0,0 0 0,0 1 0,0-1 0,-1 0 0,1 0 0,0 1 0,0-1 0,0 0 0,1 0 0,-1 1 0,0-1 0,0 0 0,0 0 0,0 0 0,0 1 0,0-1 0,0 0 0,0 0 0,0 1 0,0-1 0,1 0 0,-1 0 0,0 0 0,0 1 0,0-1 0,0 0 0,1 0 0,-1 0 0,0 0 0,0 0 0,0 1 0,1-1 0,14 12 0,7-6 0,-1 0 0,0-2 0,1-1 0,33 2 0,7 1 0,85 7 0,-137-11-168,0-1 0,-1 2 0,17 5 0,-21-6-525,13 4-6133</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3T18:49:56.601"/>
    </inkml:context>
    <inkml:brush xml:id="br0">
      <inkml:brushProperty name="width" value="0.1" units="cm"/>
      <inkml:brushProperty name="height" value="0.1" units="cm"/>
      <inkml:brushProperty name="color" value="#FF0066"/>
    </inkml:brush>
  </inkml:definitions>
  <inkml:trace contextRef="#ctx0" brushRef="#br0">1 1 24575,'278'9'0,"156"-1"0,-272-10 0,6932 2-1365</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3T16:22:26.132"/>
    </inkml:context>
    <inkml:brush xml:id="br0">
      <inkml:brushProperty name="width" value="0.025" units="cm"/>
      <inkml:brushProperty name="height" value="0.025" units="cm"/>
      <inkml:brushProperty name="color" value="#008C3A"/>
    </inkml:brush>
  </inkml:definitions>
  <inkml:trace contextRef="#ctx0" brushRef="#br0">1 54 24575,'95'-1'0,"250"12"0,-230-3 0,122-7 0,-98-3 0,-87 2 0,30 1 0,-1-3 0,105-17 0,-51 4 0,-108 13 0,110-13 309,-74 6-1146,76 0 0,-115 9-5989</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3T18:49:59.283"/>
    </inkml:context>
    <inkml:brush xml:id="br0">
      <inkml:brushProperty name="width" value="0.1" units="cm"/>
      <inkml:brushProperty name="height" value="0.1" units="cm"/>
      <inkml:brushProperty name="color" value="#FF0066"/>
    </inkml:brush>
  </inkml:definitions>
  <inkml:trace contextRef="#ctx0" brushRef="#br0">0 0 24575,'49'6'0,"71"-2"0,-59-4 0,1967 9-2322,-1251-11 1791,3967 2 3594,-2403 0-5236,-2318 0-4055</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3T18:57:12.561"/>
    </inkml:context>
    <inkml:brush xml:id="br0">
      <inkml:brushProperty name="width" value="0.1" units="cm"/>
      <inkml:brushProperty name="height" value="0.1" units="cm"/>
      <inkml:brushProperty name="color" value="#FF0066"/>
    </inkml:brush>
  </inkml:definitions>
  <inkml:trace contextRef="#ctx0" brushRef="#br0">1 66 24575,'124'-2'0,"211"-31"0,-245 19 0,140-2 0,790 15 224,-481 3-1813</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3T18:57:15.233"/>
    </inkml:context>
    <inkml:brush xml:id="br0">
      <inkml:brushProperty name="width" value="0.1" units="cm"/>
      <inkml:brushProperty name="height" value="0.1" units="cm"/>
      <inkml:brushProperty name="color" value="#FF0066"/>
    </inkml:brush>
  </inkml:definitions>
  <inkml:trace contextRef="#ctx0" brushRef="#br0">1 0 24575,'1788'0'0,"-1597"4"0,210 32 0,131 3 0,2-38 0,-5 0 0,-103 16 0,-96 15 0,-214-16 0,150 2 0,462-43 0,-722 25 0,70-6 0,0-2 0,112-29 0,-121 22 80,1 2 0,76-3 0,12-2-1685,-133 14-5221</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3T20:04:05.690"/>
    </inkml:context>
    <inkml:brush xml:id="br0">
      <inkml:brushProperty name="width" value="0.1" units="cm"/>
      <inkml:brushProperty name="height" value="0.1" units="cm"/>
      <inkml:brushProperty name="color" value="#FF0066"/>
    </inkml:brush>
  </inkml:definitions>
  <inkml:trace contextRef="#ctx0" brushRef="#br0">0 115 24575,'8'-3'0,"-1"1"0,1 0 0,0 0 0,-1 1 0,1 0 0,0 0 0,0 1 0,14 0 0,5 0 0,783-5-716,-496 6 548,2754 0 1052,-3049-2-884,-1-1 0,1-1 0,-1-1 0,22-6 0,26-6 0,1 4 0,4-1 0,0 3 0,87-1 0,825 13 0,-977-2-114,-1-1 1,0 1-1,0-1 0,0 0 0,0 0 1,0 0-1,0-1 0,0 1 0,-1-1 1,1 0-1,7-6 0</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3T20:04:07.462"/>
    </inkml:context>
    <inkml:brush xml:id="br0">
      <inkml:brushProperty name="width" value="0.1" units="cm"/>
      <inkml:brushProperty name="height" value="0.1" units="cm"/>
      <inkml:brushProperty name="color" value="#FF0066"/>
    </inkml:brush>
  </inkml:definitions>
  <inkml:trace contextRef="#ctx0" brushRef="#br0">0 0 24575,'20'2'0,"-1"0"0,0 1 0,28 8 0,-9-2 0,22 4 0,118 9 0,342-19 0,136 7 0,-415 16 0,112 4 0,71-15 0,106 1 0,-33-16 0,-460-2-682,62-9-1,-59 3-6143</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3T20:04:07.462"/>
    </inkml:context>
    <inkml:brush xml:id="br0">
      <inkml:brushProperty name="width" value="0.1" units="cm"/>
      <inkml:brushProperty name="height" value="0.1" units="cm"/>
      <inkml:brushProperty name="color" value="#FF0066"/>
    </inkml:brush>
  </inkml:definitions>
  <inkml:trace contextRef="#ctx0" brushRef="#br0">0 0 24575,'16'2'0,"-2"-1"0,1 1 0,22 7 0,-8-2 0,18 3 0,92 7 0,266-14 0,106 4 0,-323 14 0,87 2 0,55-11 0,83 0 0,-26-12 0,-358-1-682,48-8-1,-45 3-6143</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3T20:04:07.462"/>
    </inkml:context>
    <inkml:brush xml:id="br0">
      <inkml:brushProperty name="width" value="0.1" units="cm"/>
      <inkml:brushProperty name="height" value="0.1" units="cm"/>
      <inkml:brushProperty name="color" value="#FF0066"/>
    </inkml:brush>
  </inkml:definitions>
  <inkml:trace contextRef="#ctx0" brushRef="#br0">0 0 24575,'16'2'0,"-2"-1"0,1 1 0,22 7 0,-8-2 0,18 3 0,92 7 0,266-14 0,106 4 0,-323 14 0,87 2 0,55-11 0,83 0 0,-26-12 0,-358-1-682,48-8-1,-45 3-6143</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3T20:04:07.462"/>
    </inkml:context>
    <inkml:brush xml:id="br0">
      <inkml:brushProperty name="width" value="0.1" units="cm"/>
      <inkml:brushProperty name="height" value="0.1" units="cm"/>
      <inkml:brushProperty name="color" value="#FF0066"/>
    </inkml:brush>
  </inkml:definitions>
  <inkml:trace contextRef="#ctx0" brushRef="#br0">0 0 24575,'57'7'0,"-6"-3"0,2 3 0,80 25 0,-29-7 0,64 11 0,331 25 0,952-50 0,381 14 0,-1158 50 0,311 8 0,198-40 0,298 0 0,-94-43 0,-1283-4-682,172-28-1,-162 10-6143</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3T20:08:41.113"/>
    </inkml:context>
    <inkml:brush xml:id="br0">
      <inkml:brushProperty name="width" value="0.1" units="cm"/>
      <inkml:brushProperty name="height" value="0.1" units="cm"/>
      <inkml:brushProperty name="color" value="#FF0066"/>
    </inkml:brush>
  </inkml:definitions>
  <inkml:trace contextRef="#ctx0" brushRef="#br0">0 1 24575,'3711'0'-1365,"-3693"0"-5461</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3T20:08:41.113"/>
    </inkml:context>
    <inkml:brush xml:id="br0">
      <inkml:brushProperty name="width" value="0.1" units="cm"/>
      <inkml:brushProperty name="height" value="0.1" units="cm"/>
      <inkml:brushProperty name="color" value="#FF0066"/>
    </inkml:brush>
  </inkml:definitions>
  <inkml:trace contextRef="#ctx0" brushRef="#br0">0 1 24575,'3711'0'-1365,"-3693"0"-5461</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3T16:22:27.742"/>
    </inkml:context>
    <inkml:brush xml:id="br0">
      <inkml:brushProperty name="width" value="0.025" units="cm"/>
      <inkml:brushProperty name="height" value="0.025" units="cm"/>
      <inkml:brushProperty name="color" value="#008C3A"/>
    </inkml:brush>
  </inkml:definitions>
  <inkml:trace contextRef="#ctx0" brushRef="#br0">1 127 24575,'0'-1'0,"0"1"0,0-1 0,1 1 0,-1-1 0,0 1 0,1 0 0,-1-1 0,0 1 0,1 0 0,-1-1 0,0 1 0,1 0 0,-1-1 0,1 1 0,-1 0 0,1 0 0,-1-1 0,1 1 0,-1 0 0,0 0 0,1 0 0,-1 0 0,1 0 0,0 0 0,19-3 0,-14 2 0,404-64 0,222 15 0,8 50 0,-305 3 0,713-3 0,-1007 3-1365,-18 1-5461</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3T20:14:36.805"/>
    </inkml:context>
    <inkml:brush xml:id="br0">
      <inkml:brushProperty name="width" value="0.1" units="cm"/>
      <inkml:brushProperty name="height" value="0.1" units="cm"/>
      <inkml:brushProperty name="color" value="#FF0066"/>
    </inkml:brush>
  </inkml:definitions>
  <inkml:trace contextRef="#ctx0" brushRef="#br0">0 1 24575,'31'5'0,"37"2"0,-15-3 0,345 46-685,6 0-572,782 16-617,11-67 1205,-460-3 5145,876 4-4467,-1375-20-9,-105 5 0,800-14 0,-387 29-1365,-491 0-5461</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3T20:14:39.237"/>
    </inkml:context>
    <inkml:brush xml:id="br0">
      <inkml:brushProperty name="width" value="0.1" units="cm"/>
      <inkml:brushProperty name="height" value="0.1" units="cm"/>
      <inkml:brushProperty name="color" value="#FF0066"/>
    </inkml:brush>
  </inkml:definitions>
  <inkml:trace contextRef="#ctx0" brushRef="#br0">0 193 24575,'5905'0'-7058,"560"0"7486,-5886-20 2285,-400 11-1434,501 3 385,-158 6-690,807-14-1156,-449-2-787,-182 1 1024,-129 7-163,342-2-114,2056 11-650,-2252-30 809,-453 14-62,-229 13 11,70-3 229,164-28 0,-222 22-5936</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3T20:18:17.928"/>
    </inkml:context>
    <inkml:brush xml:id="br0">
      <inkml:brushProperty name="width" value="0.1" units="cm"/>
      <inkml:brushProperty name="height" value="0.1" units="cm"/>
      <inkml:brushProperty name="color" value="#FF0066"/>
    </inkml:brush>
  </inkml:definitions>
  <inkml:trace contextRef="#ctx0" brushRef="#br0">1 1 24575,'2'3'0,"19"0"0,26 0 0,44 0 0,45 5 0,48 3 0,36 8 0,26 7-1459,13-2 1459,8-4 0,-5-6 0,-18-6 0,-19-3 0,-25-3 0,-28-2-400,-34-1 400,-36 0 0,-35 0-6332</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3T20:18:41.412"/>
    </inkml:context>
    <inkml:brush xml:id="br0">
      <inkml:brushProperty name="width" value="0.1" units="cm"/>
      <inkml:brushProperty name="height" value="0.1" units="cm"/>
      <inkml:brushProperty name="color" value="#FF0066"/>
    </inkml:brush>
  </inkml:definitions>
  <inkml:trace contextRef="#ctx0" brushRef="#br0">1966 19 24575,'-1'-1'0,"0"0"0,0 0 0,0 0 0,1 1 0,-1-1 0,-1 0 0,1 1 0,0-1 0,0 1 0,0-1 0,0 1 0,0 0 0,0-1 0,0 1 0,-1 0 0,1 0 0,0 0 0,-2 0 0,2-1 0,-52-4 0,-1 1 0,-72 5 0,38 1 0,-188-4 0,-270 5 0,514-2 0,-1 2 0,1 1 0,0 1 0,1 2 0,-1 1 0,1 1 0,1 2 0,0 1 0,0 1 0,2 2 0,-1 1 0,-29 22 0,-193 155 0,241-185 0,1 1 0,-1 0 0,2 1 0,-1-1 0,1 2 0,1-1 0,0 1 0,0 0 0,-6 15 0,7-10 0,0 0 0,1 0 0,1 1 0,1-1 0,0 1 0,-1 27 0,4-32 0,-2 12 0,2 0 0,4 33 0,-4-50 0,2 0 0,-1 0 0,1-1 0,0 1 0,1 0 0,-1-1 0,1 1 0,0-1 0,1 0 0,0 0 0,0 0 0,8 9 0,-3-6 0,1 0 0,1-1 0,-1-1 0,1 1 0,0-2 0,1 1 0,12 4 0,90 27 0,-105-36 0,67 17 12,0-3 0,118 9-1,157-10-179,-344-15 161,1242 2-1498,-673-5 935,-232 4 587,325-3-566,-542-2 521,147-23 0,-199 14 201,0-3-1,0-4 1,86-34-1,-97 28 357,-2-2-1,0-3 0,70-47 0,-125 73-528,0 0 0,0 0 0,-1-1 0,0 0 0,7-8 0,-12 13 0,0-1 0,0 1 0,0-1 0,0 1 0,0-1 0,0 0 0,0 1 0,-1-1 0,1 0 0,-1 0 0,1 1 0,-1-1 0,0 0 0,0 0 0,0 0 0,0 1 0,0-1 0,0 0 0,0 0 0,-1 0 0,1 1 0,0-1 0,-1 0 0,0 1 0,1-1 0,-1 0 0,0 1 0,0-1 0,0 1 0,0-1 0,-1-1 0,-7-6 0,0 0 0,0 0 0,0 1 0,-1 0 0,0 0 0,-17-8 0,-72-33 0,62 33 0,-40-20 0,-128-42 0,60 37 0,-2 6 0,-233-25 0,-80 40-277,-3 22-146,242 0 346,-44 0 77,-525-1 0,695-4 0,-127-22 0,93 12 27,-231 5 1,310 8-671,13 1-6183</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3T20:18:44.126"/>
    </inkml:context>
    <inkml:brush xml:id="br0">
      <inkml:brushProperty name="width" value="0.1" units="cm"/>
      <inkml:brushProperty name="height" value="0.1" units="cm"/>
      <inkml:brushProperty name="color" value="#FF0066"/>
    </inkml:brush>
  </inkml:definitions>
  <inkml:trace contextRef="#ctx0" brushRef="#br0">1 11051 24575,'104'5'0,"146"25"0,-40-2 0,533 15-2112,7-34-399,-647-9 2454,1927-1 173,-831-1-1682,-158-36 1207,-268 4 428,20 25-69,-221 5 0,448-60 0,-5-69 0,-773 95-109,1272-198-1865,-687 78 1401,-17-56 0,507-252 573,-32-76 0,-814 323 0,467-297 0,263-318-5,-62-78 31,-1027 821 73,370-315-95,-41-36 1172,-236 172-969,-21-14-211,34-49 1,191-202 983,25 16-682,-230 279-369,448-567 1740,-480 572-808,214-391 0,-360 572-86,-3-1 1,24-86-1,14-37 450,214-575-1225,-264 722 0,2 0 0,1 0 0,1 2 0,2 0 0,0 0 0,39-45 0,61-67 0,94-124 0,-194 240-455,-1-1 0,19-40 0</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3T20:19:14.378"/>
    </inkml:context>
    <inkml:brush xml:id="br0">
      <inkml:brushProperty name="width" value="0.1" units="cm"/>
      <inkml:brushProperty name="height" value="0.1" units="cm"/>
      <inkml:brushProperty name="color" value="#FF0066"/>
    </inkml:brush>
  </inkml:definitions>
  <inkml:trace contextRef="#ctx0" brushRef="#br0">0 0 24575,'2613'0'-3797,"-2577"0"-597</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3T20:19:16.803"/>
    </inkml:context>
    <inkml:brush xml:id="br0">
      <inkml:brushProperty name="width" value="0.1" units="cm"/>
      <inkml:brushProperty name="height" value="0.1" units="cm"/>
      <inkml:brushProperty name="color" value="#FF0066"/>
    </inkml:brush>
  </inkml:definitions>
  <inkml:trace contextRef="#ctx0" brushRef="#br0">0 0 24575,'0'3'0,"6"1"0,15 5 0,12 1 0,14-1 0,11-2 0,8-3 0,-1-1 0,-1-2 0,-8 0 0,-12-1 0,-7-1 0,-7 1 0,-9-1-8191</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3T20:21:30.323"/>
    </inkml:context>
    <inkml:brush xml:id="br0">
      <inkml:brushProperty name="width" value="0.1" units="cm"/>
      <inkml:brushProperty name="height" value="0.1" units="cm"/>
      <inkml:brushProperty name="color" value="#FF0066"/>
    </inkml:brush>
  </inkml:definitions>
  <inkml:trace contextRef="#ctx0" brushRef="#br0">1 1 24575,'4642'0'-1365,"-4606"0"-5461</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3T20:25:16.814"/>
    </inkml:context>
    <inkml:brush xml:id="br0">
      <inkml:brushProperty name="width" value="0.1" units="cm"/>
      <inkml:brushProperty name="height" value="0.1" units="cm"/>
      <inkml:brushProperty name="color" value="#FF0066"/>
    </inkml:brush>
  </inkml:definitions>
  <inkml:trace contextRef="#ctx0" brushRef="#br0">0 18 24575,'1'-1'0,"-1"1"0,0-1 0,1 1 0,-1-1 0,0 1 0,1 0 0,-1-1 0,1 1 0,-1 0 0,1-1 0,-1 1 0,1 0 0,-1-1 0,1 1 0,0 0 0,-1 0 0,1 0 0,-1-1 0,1 1 0,-1 0 0,1 0 0,1 0 0,18-2 0,-17 1 0,374-7 0,-247 10 0,356-2-1365,-465 0-5461</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3T20:25:18.437"/>
    </inkml:context>
    <inkml:brush xml:id="br0">
      <inkml:brushProperty name="width" value="0.1" units="cm"/>
      <inkml:brushProperty name="height" value="0.1" units="cm"/>
      <inkml:brushProperty name="color" value="#FF0066"/>
    </inkml:brush>
  </inkml:definitions>
  <inkml:trace contextRef="#ctx0" brushRef="#br0">0 1 24575,'6'4'0,"-1"-1"0,0 1 0,1-1 0,0-1 0,0 1 0,0-1 0,0 0 0,0 0 0,0-1 0,1 1 0,-1-2 0,0 1 0,10 0 0,2 0 0,490 17-37,-383-18-189,2619 1-3235,-1293-3 2307,-1144 2 3372,-292 0-7749</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3T16:22:30.037"/>
    </inkml:context>
    <inkml:brush xml:id="br0">
      <inkml:brushProperty name="width" value="0.05" units="cm"/>
      <inkml:brushProperty name="height" value="0.05" units="cm"/>
      <inkml:brushProperty name="color" value="#33CCFF"/>
    </inkml:brush>
  </inkml:definitions>
  <inkml:trace contextRef="#ctx0" brushRef="#br0">0 1 24575,'14'0'0,"317"13"0,439 44 0,-526-56 0,204 8 0,-223 20 0,-132-14 0,100 3 0,300-21 0,-402-3-1365,-55 2-5461</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3T20:27:15.044"/>
    </inkml:context>
    <inkml:brush xml:id="br0">
      <inkml:brushProperty name="width" value="0.1" units="cm"/>
      <inkml:brushProperty name="height" value="0.1" units="cm"/>
      <inkml:brushProperty name="color" value="#FF0066"/>
    </inkml:brush>
  </inkml:definitions>
  <inkml:trace contextRef="#ctx0" brushRef="#br0">0 4 24575,'140'-2'0,"11"1"0,153 17 0,-77 29-586,-199-38-193,-3-1-6047</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3T20:27:16.797"/>
    </inkml:context>
    <inkml:brush xml:id="br0">
      <inkml:brushProperty name="width" value="0.1" units="cm"/>
      <inkml:brushProperty name="height" value="0.1" units="cm"/>
      <inkml:brushProperty name="color" value="#FF0066"/>
    </inkml:brush>
  </inkml:definitions>
  <inkml:trace contextRef="#ctx0" brushRef="#br0">1 0 24575,'10'1'0,"1"0"0,-1 1 0,1 1 0,19 6 0,5 1 0,60 12 0,1-4 0,129 7 0,584-16 0,-459-12 0,280 3-1365,-607 0-5461</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3T20:37:49.535"/>
    </inkml:context>
    <inkml:brush xml:id="br0">
      <inkml:brushProperty name="width" value="0.1" units="cm"/>
      <inkml:brushProperty name="height" value="0.1" units="cm"/>
      <inkml:brushProperty name="color" value="#FF0066"/>
    </inkml:brush>
  </inkml:definitions>
  <inkml:trace contextRef="#ctx0" brushRef="#br0">1 1 24575,'1'1'0,"0"-1"0,0 1 0,0 0 0,0 0 0,0 0 0,1-1 0,-1 1 0,0-1 0,0 1 0,1-1 0,-1 1 0,0-1 0,1 0 0,-1 1 0,0-1 0,1 0 0,-1 0 0,2 0 0,-1 0 0,88 7 0,106-6 0,-97-2 0,2150 0-1365</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3T20:37:50.665"/>
    </inkml:context>
    <inkml:brush xml:id="br0">
      <inkml:brushProperty name="width" value="0.1" units="cm"/>
      <inkml:brushProperty name="height" value="0.1" units="cm"/>
      <inkml:brushProperty name="color" value="#FF0066"/>
    </inkml:brush>
  </inkml:definitions>
  <inkml:trace contextRef="#ctx0" brushRef="#br0">0 0 24575,'8'0'0,"20"0"0,37 0 0,46 0 0,50 0 0,48 0 0,56 0-2269,35 0 2269,35 0 0,4 0-1987,-28 0 1987,-56 0 0,-66 0-549,-65 0-2837</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3T20:39:34.378"/>
    </inkml:context>
    <inkml:brush xml:id="br0">
      <inkml:brushProperty name="width" value="0.1" units="cm"/>
      <inkml:brushProperty name="height" value="0.1" units="cm"/>
      <inkml:brushProperty name="color" value="#FF0066"/>
    </inkml:brush>
  </inkml:definitions>
  <inkml:trace contextRef="#ctx0" brushRef="#br0">1 0 24575,'112'0'0,"488"22"0,101 46 0,-425-61-1365,-245-7-5461</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3T20:39:36.279"/>
    </inkml:context>
    <inkml:brush xml:id="br0">
      <inkml:brushProperty name="width" value="0.1" units="cm"/>
      <inkml:brushProperty name="height" value="0.1" units="cm"/>
      <inkml:brushProperty name="color" value="#FF0066"/>
    </inkml:brush>
  </inkml:definitions>
  <inkml:trace contextRef="#ctx0" brushRef="#br0">1355 1 24575,'1081'0'0,"-1069"0"0,-5-1 0,1 1 0,-1 1 0,1-1 0,-1 1 0,8 2 0,-12-2 0,-1 0 0,0 0 0,0 0 0,1 0 0,-1 0 0,0 0 0,0 1 0,0-1 0,0 1 0,-1 0 0,1-1 0,0 1 0,-1 0 0,1 0 0,-1 0 0,1 0 0,-1 0 0,0 0 0,2 5 0,-1 1 0,0-1 0,0 1 0,0 0 0,-1-1 0,0 1 0,-1 0 0,-1 12 0,-1 7 0,-7 29 0,-110 405 0,37-164 0,72-259 0,-21 102 0,26-114 0,2 0 0,1 0 0,2 37 0,2-38 0,-1-13 0,0-1 0,0 1 0,-1 0 0,-1-1 0,0 1 0,-2 12 0,2-21 0,-1 0 0,1-1 0,0 1 0,-1-1 0,1 0 0,-1 1 0,0-1 0,0 0 0,0 0 0,0 0 0,0 0 0,0 0 0,0 0 0,-1-1 0,-3 3 0,-42 16 0,40-17 0,-33 10 0,1-2 0,-46 7 0,-89 5 0,110-15 0,-380 53 0,-67 8 0,29 1 0,384-55 0,46-8 0,-90 23 0,113-19-1365,8 0-5461</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3T21:08:36.760"/>
    </inkml:context>
    <inkml:brush xml:id="br0">
      <inkml:brushProperty name="width" value="0.1" units="cm"/>
      <inkml:brushProperty name="height" value="0.1" units="cm"/>
      <inkml:brushProperty name="color" value="#FF0066"/>
    </inkml:brush>
  </inkml:definitions>
  <inkml:trace contextRef="#ctx0" brushRef="#br0">0 18 24575,'247'-8'0,"-22"-1"0,-159 9 0,829 1 0,-716 7 0,40 1 0,918-10 0,-1116 2 0,-1 0 0,1 2 0,-1 0 0,25 7 0,72 31 0,-56-18 0,-36-15 0,1-1 0,1-1 0,-1-2 0,34 3 0,112-5 0,-108-3 0,1885-2 0,-1921 5 0,0 1 0,1 1 0,34 10 0,-27-5 0,43 3 0,46-6-1365,-97-5-5461</inkml:trace>
</inkml:ink>
</file>

<file path=ppt/ink/ink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3T21:08:38.247"/>
    </inkml:context>
    <inkml:brush xml:id="br0">
      <inkml:brushProperty name="width" value="0.1" units="cm"/>
      <inkml:brushProperty name="height" value="0.1" units="cm"/>
      <inkml:brushProperty name="color" value="#FF0066"/>
    </inkml:brush>
  </inkml:definitions>
  <inkml:trace contextRef="#ctx0" brushRef="#br0">168 0 24575,'0'2'0,"-1"-1"0,1 1 0,-1 0 0,1-1 0,-1 1 0,0-1 0,0 1 0,1-1 0,-1 1 0,0-1 0,-1 0 0,1 1 0,0-1 0,0 0 0,0 0 0,-1 0 0,1 0 0,-1 0 0,1 0 0,-1 0 0,1 0 0,-3 0 0,-37 13 0,35-13 0,0 0 0,1 1 0,-1 0 0,0 0 0,1 0 0,-1 1 0,1-1 0,-9 7 0,11-6 0,0 0 0,0-1 0,1 1 0,-1 1 0,1-1 0,0 0 0,0 1 0,0-1 0,0 1 0,1-1 0,0 1 0,-1 0 0,1-1 0,-1 8 0,-3 30 0,2 0 0,1 1 0,5 59 0,0-20 0,-2-55 0,0 0 0,2-1 0,1 1 0,0-1 0,16 44 0,-15-47 0,0 1 0,-1 0 0,-1 0 0,-1 0 0,-1 1 0,-3 27 0,1-23 0,1 0 0,2 0 0,8 51 0,10-15 251,-14-49-482,-1 0 0,-1 0 0,0 1 0,0-1 1,-2 1-1,1 26 0,-5-26-6595</inkml:trace>
</inkml:ink>
</file>

<file path=ppt/ink/ink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3T21:08:40.714"/>
    </inkml:context>
    <inkml:brush xml:id="br0">
      <inkml:brushProperty name="width" value="0.1" units="cm"/>
      <inkml:brushProperty name="height" value="0.1" units="cm"/>
      <inkml:brushProperty name="color" value="#FF0066"/>
    </inkml:brush>
  </inkml:definitions>
  <inkml:trace contextRef="#ctx0" brushRef="#br0">66 1 24575,'0'0'0,"-1"1"0,0-1 0,1 1 0,-1 0 0,1-1 0,-1 1 0,1 0 0,-1-1 0,1 1 0,0 0 0,-1 0 0,1-1 0,0 1 0,0 0 0,-1 0 0,1 0 0,0-1 0,0 1 0,0 0 0,0 0 0,0 1 0,-1 20 0,2-11 0,0 1 0,1-1 0,0 1 0,1-1 0,1 0 0,0 0 0,6 13 0,45 74 0,-35-68 0,14 35 0,-26-46 0,-1-1 0,-2 2 0,0-1 0,-1 0 0,0 1 0,0 20 0,-5 121 0,-1-98 0,0-32 0,-2 0 0,-13 52 0,8-48 0,-6 63 0,11 344 0,6-236 0,-2-192 0,-5 180 0,1-163 0,0 0 0,-2 0 0,-1-1 0,-13 35 0,11-39 0,2 0 0,0 0 0,2 1 0,1 0 0,1 0 0,1 0 0,2 28 0,2 539 0,-4-547 0,-3 0 0,-17 80 0,21-120-91,-1 0 0,1-1 0,-1 0 0,-1 1 0,1-1 0,-1 0 0,0 0 0,0 0 0,0-1 0,-1 1 0,0-1 0,0 0 0,-1 0 0,-6 6 0,-6 0-6735</inkml:trace>
</inkml:ink>
</file>

<file path=ppt/ink/ink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3T21:10:50.763"/>
    </inkml:context>
    <inkml:brush xml:id="br0">
      <inkml:brushProperty name="width" value="0.1" units="cm"/>
      <inkml:brushProperty name="height" value="0.1" units="cm"/>
      <inkml:brushProperty name="color" value="#FF0066"/>
    </inkml:brush>
  </inkml:definitions>
  <inkml:trace contextRef="#ctx0" brushRef="#br0">0 2 24575,'229'-1'0,"374"9"0,-107 63 0,-407-55 0,74 23 0,-101-22 0,83 11 0,164-8 0,5-22 0,-117 0 0,-143 1 0,322 5 0,-3 25 0,-317-22 0,162 30 0,-203-32 0,0 1 0,0 0 0,25 15 0,-27-13 0,0-1 0,0-1 0,1 0 0,0-1 0,15 4 0,24 0 0,98 5 0,58-13 0,-126-2 0,407-1 0,-472 4 0,1 0 0,-1 0 0,1 2 0,18 6 0,-13-3 0,47 6 0,449-3 0,-499-11 0,97-2 0,208-33 0,-219 7 0,-12 1 0,-73 25 0,0 1 0,1 1 0,-1 1 0,24 3 0,17-1 0,215 0 0,507-4 0,-741 1-341,-1-2 0,0-1-1,79-19 1,-101 17-6485</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3T16:22:31.897"/>
    </inkml:context>
    <inkml:brush xml:id="br0">
      <inkml:brushProperty name="width" value="0.05" units="cm"/>
      <inkml:brushProperty name="height" value="0.05" units="cm"/>
      <inkml:brushProperty name="color" value="#33CCFF"/>
    </inkml:brush>
  </inkml:definitions>
  <inkml:trace contextRef="#ctx0" brushRef="#br0">0 55 24575,'1'-2'0,"0"0"0,1 0 0,-1 1 0,1-1 0,-1 0 0,1 1 0,-1-1 0,1 1 0,0 0 0,0-1 0,0 1 0,0 0 0,0 0 0,0 0 0,0 0 0,4 0 0,40-8 0,-32 7 0,253-18 0,5 20 0,-138 2 0,2479-1 157,-1440-2-1679,-1117 1-5304</inkml:trace>
</inkml:ink>
</file>

<file path=ppt/ink/ink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3T21:10:53.834"/>
    </inkml:context>
    <inkml:brush xml:id="br0">
      <inkml:brushProperty name="width" value="0.1" units="cm"/>
      <inkml:brushProperty name="height" value="0.1" units="cm"/>
      <inkml:brushProperty name="color" value="#FF0066"/>
    </inkml:brush>
  </inkml:definitions>
  <inkml:trace contextRef="#ctx0" brushRef="#br0">0 18 24575,'1'0'0,"-1"0"0,0-1 0,0 1 0,0-1 0,0 1 0,1 0 0,-1-1 0,0 1 0,1 0 0,-1-1 0,0 1 0,0 0 0,1-1 0,-1 1 0,1 0 0,-1 0 0,0-1 0,1 1 0,-1 0 0,0 0 0,1 0 0,-1-1 0,1 1 0,-1 0 0,1 0 0,-1 0 0,1 0 0,17-2 0,-13 2 0,367-9 0,-237 10 0,3540 0-1365,-3652-1-5461</inkml:trace>
</inkml:ink>
</file>

<file path=ppt/ink/ink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3T21:10:55.794"/>
    </inkml:context>
    <inkml:brush xml:id="br0">
      <inkml:brushProperty name="width" value="0.1" units="cm"/>
      <inkml:brushProperty name="height" value="0.1" units="cm"/>
      <inkml:brushProperty name="color" value="#FF0066"/>
    </inkml:brush>
  </inkml:definitions>
  <inkml:trace contextRef="#ctx0" brushRef="#br0">1 0 24575,'11'1'0,"1"1"0,0 0 0,-1 1 0,1 0 0,-1 1 0,21 9 0,-17-6 0,1-2 0,24 7 0,148 15 0,-133-20 0,80 3 0,175-8 0,-140-4 0,-62-2 0,123-21 0,-154 11 0,-39 6 0,44-3 0,361 7 0,-242 6 0,-150-2-1365,-32 0-5461</inkml:trace>
</inkml:ink>
</file>

<file path=ppt/ink/ink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3T21:24:39.047"/>
    </inkml:context>
    <inkml:brush xml:id="br0">
      <inkml:brushProperty name="width" value="0.1" units="cm"/>
      <inkml:brushProperty name="height" value="0.1" units="cm"/>
      <inkml:brushProperty name="color" value="#FF0066"/>
    </inkml:brush>
  </inkml:definitions>
  <inkml:trace contextRef="#ctx0" brushRef="#br0">0 0 24575,'0'1'0,"0"0"0,1 0 0,-1 0 0,0-1 0,0 1 0,1 0 0,-1-1 0,0 1 0,1 0 0,-1 0 0,0-1 0,1 1 0,-1-1 0,1 1 0,-1 0 0,1-1 0,0 1 0,-1-1 0,1 0 0,0 1 0,-1-1 0,1 1 0,0-1 0,-1 0 0,2 1 0,23 6 0,-17-6 0,114 23 0,212 13 0,128-24 0,-425-13 0,1381 1 0,-640-3 0,-15 0 0,786 5 0,-1093 4 0,236 2 0,1942-9 0,-2366 9-1365,-238-6-5461</inkml:trace>
</inkml:ink>
</file>

<file path=ppt/ink/ink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3T21:25:34.005"/>
    </inkml:context>
    <inkml:brush xml:id="br0">
      <inkml:brushProperty name="width" value="0.1" units="cm"/>
      <inkml:brushProperty name="height" value="0.1" units="cm"/>
      <inkml:brushProperty name="color" value="#FF0066"/>
    </inkml:brush>
  </inkml:definitions>
  <inkml:trace contextRef="#ctx0" brushRef="#br0">2916 457 24575,'-34'-6'0,"-437"-15"-47,354 19-228,-1388-1-1335,1460 4 1579,-3-2 130,0 3 1,-1 2-1,1 2 0,-48 12 1,89-16-101,0 1 1,-1 0-1,1 0 0,1 1 1,-1-1-1,0 2 1,1-1-1,0 1 1,0 0-1,0 0 1,1 1-1,0-1 1,0 1-1,0 0 1,-5 11-1,-4 7 229,2 1 1,-18 52-1,16-39 318,-55 153-393,-57 259-1,95-299-172,7 2 0,-8 211-1,35-56 21,4-224 0,28 138 0,208 569-645,90 14 526,-300-729 109,138 289 10,-122-274 0,114 159 0,-130-208 86,3-1 0,1-2 0,1-1 0,3-2 0,1-2 0,1-2 0,2-2 0,52 27 0,76 30-86,4-8 0,355 106 0,-423-158-49,0-5-1,2-4 1,0-5-1,1-5 1,0-6-1,133-12 1,-158 1 10,-1-5 1,0-3-1,-1-3 1,-2-4 0,0-4-1,-1-4 1,-2-3-1,112-68 1,-151 77 38,-1-2 0,-1-2 0,-1-2 0,-2-1 0,-2-2 0,-1-1 0,-1-2 0,-2-1 0,-2-1 0,-2-1 0,23-50 0,-9 3 0,-4-2 0,-4-2 0,36-164 0,20-296 0,-85 529 0,33-300-665,-7-482 0,-36 656 665,-7 0 0,-7 0 0,-74-273 0,34 228 0,-8 3 0,-126-241 0,27 114-247,-25 17 0,171 271 308,-2 1 0,-39-37 0,48 52-4,-1 1 0,-1 0-1,0 1 1,-1 2 0,-37-18 0,13 12-19,0 1 0,-64-12 1,-92-6-58,150 26 28,-185-26-34,-108-16 263,9-25 1345,282 59-2857,14 3-5552</inkml:trace>
</inkml:ink>
</file>

<file path=ppt/ink/ink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3T21:25:46.528"/>
    </inkml:context>
    <inkml:brush xml:id="br0">
      <inkml:brushProperty name="width" value="0.1" units="cm"/>
      <inkml:brushProperty name="height" value="0.1" units="cm"/>
      <inkml:brushProperty name="color" value="#FF0066"/>
    </inkml:brush>
  </inkml:definitions>
  <inkml:trace contextRef="#ctx0" brushRef="#br0">586 1 24575,'-1'0'0,"1"0"0,0 0 0,0 0 0,0 0 0,0 0 0,0 1 0,0-1 0,-1 0 0,1 0 0,0 0 0,0 0 0,0 0 0,0 0 0,0 1 0,0-1 0,0 0 0,0 0 0,0 0 0,0 0 0,0 0 0,0 1 0,0-1 0,0 0 0,0 0 0,0 0 0,0 0 0,0 0 0,0 1 0,0-1 0,0 0 0,0 0 0,0 0 0,0 0 0,0 0 0,0 1 0,0-1 0,0 0 0,0 0 0,0 0 0,0 0 0,0 0 0,1 0 0,-1 1 0,0-1 0,9 3 0,17 0 0,-24-3 0,523 6 0,-314-8 0,4449 1 0,-4629 2 0,-25 0 0,-12 2 0,-24 6 0,-1-2 0,-60 7 0,84-13 0,-493 37-609,-8-29-120,436-8 712,-789-2-47,243 22 1264,414-12-981,-341 39-219,-138 3 0,659-51 0,50 0 0,2485-3 0,-1382 4 0,-1356-1 0,-41 0-546,-123 0-1668,-106 0 1003,-1733 0-6453,732 0 8124,1127 0 1141,312 0-218</inkml:trace>
</inkml:ink>
</file>

<file path=ppt/ink/ink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3T21:25:49.319"/>
    </inkml:context>
    <inkml:brush xml:id="br0">
      <inkml:brushProperty name="width" value="0.1" units="cm"/>
      <inkml:brushProperty name="height" value="0.1" units="cm"/>
      <inkml:brushProperty name="color" value="#FF0066"/>
    </inkml:brush>
  </inkml:definitions>
  <inkml:trace contextRef="#ctx0" brushRef="#br0">0 6324 24575,'111'4'-42,"171"27"0,-197-19-249,181 26-1211,69 10 679,954 70-2674,7-88 1175,-588-58 650,-557 12 2114,0-7 0,242-70 0,-308 64-156,-1-3 0,-2-5 0,126-74 0,-80 28 775,153-129 1,494-404-1062,-454 363 503,-23-23 650,57-135-1153,-21 21 0,219-120-24,39 48 313,-577 450-267,76-63 1111,117-126-1,-100 92-862,-47 54-153,2 2 1,2 4-1,2 2 1,76-39-1,302-130 416,6 33-533,-181 76 0,128-43 0,-291 110 0,-77 29 0,-1-1 0,0-1 0,-1-2 0,0 0 0,-2-2 0,33-27 0,1-2 0,116-66 0,12-9 0,-164 103 0,0-2 0,0 0 0,-2-2 0,-1 0 0,20-28 0,-31 35 0,-1 1 0,-1-2 0,0 1 0,8-27 0,16-69 0,-5 12 0,-19 75 0,-2 0 0,0-1 0,-2 0 0,0 0 0,-2 0 0,-1-36 0,1 26 0,0 0 0,9-40 0,2-22 0,-12 90 3,33-276-1371,-28 255-5458</inkml:trace>
</inkml:ink>
</file>

<file path=ppt/ink/ink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3T21:28:03.866"/>
    </inkml:context>
    <inkml:brush xml:id="br0">
      <inkml:brushProperty name="width" value="0.1" units="cm"/>
      <inkml:brushProperty name="height" value="0.1" units="cm"/>
      <inkml:brushProperty name="color" value="#FF0066"/>
    </inkml:brush>
  </inkml:definitions>
  <inkml:trace contextRef="#ctx0" brushRef="#br0">1 0 24575,'61'28'-67,"1"-2"-1,2-4 0,0-2 0,1-2 1,132 16-1,343-5-717,-482-28 703,1543 2-156,-762-7-50,569 4 2087,-1141 17-1799,-3 0 0,2056-17 0,-1036-1 0,-1161 1 0,686 9 0,-270-3-1365</inkml:trace>
</inkml:ink>
</file>

<file path=ppt/ink/ink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3T21:28:06.264"/>
    </inkml:context>
    <inkml:brush xml:id="br0">
      <inkml:brushProperty name="width" value="0.1" units="cm"/>
      <inkml:brushProperty name="height" value="0.1" units="cm"/>
      <inkml:brushProperty name="color" value="#FF0066"/>
    </inkml:brush>
  </inkml:definitions>
  <inkml:trace contextRef="#ctx0" brushRef="#br0">0 83 24575,'48'0'0,"748"-27"0,-684 15 0,392-28 0,437 37 0,-501 5 0,1991-2-1365,-2408 0-5461</inkml:trace>
</inkml:ink>
</file>

<file path=ppt/ink/ink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3T21:30:17.217"/>
    </inkml:context>
    <inkml:brush xml:id="br0">
      <inkml:brushProperty name="width" value="0.1" units="cm"/>
      <inkml:brushProperty name="height" value="0.1" units="cm"/>
      <inkml:brushProperty name="color" value="#FF0066"/>
    </inkml:brush>
  </inkml:definitions>
  <inkml:trace contextRef="#ctx0" brushRef="#br0">599 0 24575,'-13'0'0,"-1"1"0,1 0 0,-1 1 0,1 0 0,-25 8 0,20-5 0,-1 0 0,1-2 0,-1 0 0,-24 1 0,-80-6 0,50 0 0,47 1 0,16 0 0,-1 1 0,0 0 0,-18 3 0,27-3 0,-1 1 0,0 0 0,0 0 0,0 0 0,0 0 0,1 0 0,-1 1 0,1-1 0,-1 1 0,1-1 0,-1 1 0,1 0 0,0 0 0,0 0 0,0 0 0,0 1 0,-3 4 0,0 3 0,0 0 0,1 0 0,0 0 0,1 1 0,0-1 0,1 1 0,0 0 0,0 14 0,2 94 0,1-92 0,3 770 0,-5-454 0,-8-228 0,0 0 0,8-79 0,0-22 0,0-1 0,1 0 0,1 1 0,0-1 0,5 24 0,-5-34 0,1 0 0,0 0 0,-1 0 0,1 0 0,0 0 0,1 0 0,-1-1 0,0 1 0,1-1 0,-1 1 0,1-1 0,0 0 0,0 0 0,0 0 0,0 0 0,0-1 0,0 1 0,1-1 0,-1 0 0,0 0 0,1 0 0,6 1 0,7 0 0,1 0 0,0-1 0,21-2 0,-27 1 0,0 0 56,-2-1-259,0 1 0,0 0 0,0 1 0,0 0 0,0 1 0,11 2 0,-3 3-6623</inkml:trace>
</inkml:ink>
</file>

<file path=ppt/ink/ink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3T21:30:19.163"/>
    </inkml:context>
    <inkml:brush xml:id="br0">
      <inkml:brushProperty name="width" value="0.1" units="cm"/>
      <inkml:brushProperty name="height" value="0.1" units="cm"/>
      <inkml:brushProperty name="color" value="#FF0066"/>
    </inkml:brush>
  </inkml:definitions>
  <inkml:trace contextRef="#ctx0" brushRef="#br0">2 51 24575,'0'0'0,"0"0"0,-1-1 0,1 1 0,0 0 0,0 0 0,0 0 0,0 0 0,0 0 0,0 0 0,0-1 0,0 1 0,0 0 0,0 0 0,0 0 0,0 0 0,0 0 0,0-1 0,0 1 0,0 0 0,0 0 0,0 0 0,0 0 0,0 0 0,0-1 0,0 1 0,0 0 0,0 0 0,0 0 0,1 0 0,-1 0 0,0 0 0,0 0 0,0-1 0,0 1 0,0 0 0,0 0 0,0 0 0,0 0 0,1 0 0,-1 0 0,0 0 0,0 0 0,0 0 0,0 0 0,0 0 0,0 0 0,1 0 0,-1-1 0,0 1 0,0 0 0,0 0 0,14-3 0,15-1 0,158 2 0,9-1 0,-97-11 0,11-2 0,272 14 0,-198 3 0,612-1-1365,-773 0-5461</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3T16:31:39.428"/>
    </inkml:context>
    <inkml:brush xml:id="br0">
      <inkml:brushProperty name="width" value="0.1" units="cm"/>
      <inkml:brushProperty name="height" value="0.1" units="cm"/>
      <inkml:brushProperty name="color" value="#FF0066"/>
    </inkml:brush>
  </inkml:definitions>
  <inkml:trace contextRef="#ctx0" brushRef="#br0">0 0 24575,'6579'0'0,"-5957"16"-490,-127-1 145,1230-10-2297,-987-6 2332,-705 1-4094</inkml:trace>
</inkml:ink>
</file>

<file path=ppt/ink/ink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3T21:30:19.163"/>
    </inkml:context>
    <inkml:brush xml:id="br0">
      <inkml:brushProperty name="width" value="0.1" units="cm"/>
      <inkml:brushProperty name="height" value="0.1" units="cm"/>
      <inkml:brushProperty name="color" value="#FF0066"/>
    </inkml:brush>
  </inkml:definitions>
  <inkml:trace contextRef="#ctx0" brushRef="#br0">2 51 24575,'0'0'0,"0"0"0,-1-1 0,1 1 0,0 0 0,0 0 0,0 0 0,0 0 0,0 0 0,0 0 0,0-1 0,0 1 0,0 0 0,0 0 0,0 0 0,0 0 0,0 0 0,0-1 0,0 1 0,0 0 0,0 0 0,0 0 0,0 0 0,0 0 0,0-1 0,0 1 0,0 0 0,0 0 0,0 0 0,1 0 0,-1 0 0,0 0 0,0 0 0,0-1 0,0 1 0,0 0 0,0 0 0,0 0 0,0 0 0,1 0 0,-1 0 0,0 0 0,0 0 0,0 0 0,0 0 0,0 0 0,0 0 0,1 0 0,-1-1 0,0 1 0,0 0 0,0 0 0,14-3 0,15-1 0,158 2 0,9-1 0,-97-11 0,11-2 0,272 14 0,-198 3 0,612-1-1365,-773 0-5461</inkml:trace>
</inkml:ink>
</file>

<file path=ppt/ink/ink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3T21:58:13.341"/>
    </inkml:context>
    <inkml:brush xml:id="br0">
      <inkml:brushProperty name="width" value="0.1" units="cm"/>
      <inkml:brushProperty name="height" value="0.1" units="cm"/>
      <inkml:brushProperty name="color" value="#FF0066"/>
    </inkml:brush>
  </inkml:definitions>
  <inkml:trace contextRef="#ctx0" brushRef="#br0">0 33 24575,'68'0'0,"874"-12"0,209-8-576,-1082 23 793,112 21 0,-62-6-75,-55-10-142,462 37 0,1303-45 0,-793-2 0,196 2 0,-1133 9 0,-9-1 0,399-7 215,-238-2-1795,-218 1-5246</inkml:trace>
</inkml:ink>
</file>

<file path=ppt/ink/ink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3T22:11:29.436"/>
    </inkml:context>
    <inkml:brush xml:id="br0">
      <inkml:brushProperty name="width" value="0.1" units="cm"/>
      <inkml:brushProperty name="height" value="0.1" units="cm"/>
      <inkml:brushProperty name="color" value="#FF0066"/>
    </inkml:brush>
  </inkml:definitions>
  <inkml:trace contextRef="#ctx0" brushRef="#br0">1882 51 24575,'-3'-1'0,"0"-1"0,0 1 0,0 0 0,0 0 0,0 0 0,-1 0 0,1 0 0,0 1 0,0-1 0,-1 1 0,1 0 0,0 0 0,-4 1 0,-9-2 0,-595-7 0,406 9 0,-468 0 0,663-1 0,0 1 0,0 1 0,0 0 0,0 0 0,0 0 0,1 2 0,-1-1 0,1 1 0,-1 0 0,2 1 0,-1 0 0,0 1 0,1-1 0,0 2 0,0-1 0,1 1 0,0 0 0,0 1 0,0 0 0,1 0 0,0 0 0,1 1 0,0-1 0,0 1 0,-6 18 0,-11 42 0,3 0 0,3 1 0,-10 93 0,18-96 0,-15 226 0,22-268 0,3 315 0,3-241 0,25 141 0,-5-103 0,12 221 0,-36 83 0,-3-202 0,2-237 0,0 1 0,0 0 0,0 0 0,0-1 0,1 1 0,-1 0 0,1-1 0,-1 1 0,1-1 0,0 1 0,0-1 0,0 1 0,3 4 0,-2-6 0,0 1 0,0 0 0,1-1 0,-1 1 0,1-1 0,-1 1 0,1-1 0,-1 0 0,1 0 0,0 0 0,0-1 0,-1 1 0,1-1 0,5 1 0,57 5 0,99-4 0,-88-2 0,5292-4-2819,-748 4 5638,-4609 0-2819,0 0 0,0-1 0,-1-1 0,1 0 0,-1 0 0,1-1 0,-1 0 0,0 0 0,11-7 0,-16 8 0,0-1 0,0 0 0,-1-1 0,1 1 0,-1-1 0,0 1 0,0-1 0,-1-1 0,1 1 0,-1 0 0,0-1 0,0 0 0,0 0 0,0 0 0,-1 0 0,0 0 0,0 0 0,-1-1 0,2-6 0,2-24 0,-3-1 0,-3-72 0,0 57 0,-4-844 0,30 489 0,27 1 0,-45 352 0,11-121 0,-6-278 0,-12 447 0,0 1 0,0-1 0,-1 1 0,0-1 0,0 1 0,0-1 0,-1 1 0,-3-9 0,3 11 0,1 1 0,-1-1 0,0 1 0,-1-1 0,1 1 0,0 0 0,-1 0 0,1 0 0,-1 0 0,0 0 0,0 1 0,1-1 0,-1 1 0,0 0 0,0 0 0,-4-1 0,-19-5 0,0 1 0,-1 2 0,1 1 0,-48 0 0,44 2 0,-753-5-1258,518 7 1021,-2446 1-3744,1774 48 3425,281-18 1914,-2-30 1318,-165 4-678,-202 2-1998,663-9 0,197-8 341,8 1-2047,137 8-5120</inkml:trace>
</inkml:ink>
</file>

<file path=ppt/ink/ink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3T22:14:47.001"/>
    </inkml:context>
    <inkml:brush xml:id="br0">
      <inkml:brushProperty name="width" value="0.1" units="cm"/>
      <inkml:brushProperty name="height" value="0.1" units="cm"/>
      <inkml:brushProperty name="color" value="#FF0066"/>
    </inkml:brush>
  </inkml:definitions>
  <inkml:trace contextRef="#ctx0" brushRef="#br0">112 82 24575,'1'82'0,"15"115"0,-10-151 0,20 101 0,-16-100 0,-1 1 0,-3-1 0,1 91 0,-6-100 0,2-1 0,9 38 0,-5-34 0,2 58 0,-8-84 0,1-1 0,0 1 0,9 26 0,-7-25 0,0-1 0,-1 1 0,2 18 0,-6 72 0,1 12 0,1-115 0,-1 0 0,0 0 0,1 0 0,0-1 0,0 1 0,0 0 0,0-1 0,0 1 0,0 0 0,1-1 0,-1 1 0,1-1 0,0 0 0,0 0 0,-1 0 0,2 1 0,-1-2 0,0 1 0,0 0 0,0 0 0,1-1 0,-1 1 0,1-1 0,0 0 0,-1 0 0,1 0 0,0 0 0,-1 0 0,5 0 0,9 2 0,0-1 0,0 0 0,0-2 0,19-1 0,-12 1 0,356-10 0,-9 0 0,2626 9 0,-1440 2 0,1596-1 0,-3005-4 0,-117 2 0,-1-2 0,56-14 0,-59 11 0,1 1 0,42-3 0,-67 9 0,1 0 0,-1 0 0,0-1 0,0 1 0,1-1 0,-1 1 0,0-1 0,0 0 0,0 0 0,0 0 0,0 0 0,0 0 0,0 0 0,0-1 0,0 1 0,0-1 0,-1 1 0,1-1 0,-1 0 0,1 0 0,-1 0 0,2-2 0,-1-2 0,0 0 0,0 0 0,0 0 0,-1-1 0,0 1 0,0 0 0,-1-8 0,1-291 0,-5 145 0,5 63 0,17-139 0,43-303 0,-61 530 0,1 5 0,-1 0 0,0 0 0,0 0 0,0 0 0,0 0 0,-2-7 0,1 10 0,1 0 0,-1-1 0,0 1 0,0 0 0,1-1 0,-1 1 0,0 0 0,0 0 0,0 0 0,0 0 0,0 0 0,-1 0 0,1 0 0,0 0 0,0 0 0,-1 1 0,1-1 0,0 0 0,-1 1 0,1-1 0,-1 1 0,-1-1 0,-15-1 0,1 0 0,0 1 0,-1 0 0,1 2 0,0 0 0,-1 1 0,-17 5 0,0-2 0,-267 39 0,-202 27 0,-7-38 0,-564-34 0,340-1 0,-1347 2 0,2003-4 0,-99-17 0,76 7 0,-80-22 0,122 21 0,-77-8 0,-86-14 0,213 35 0,-59-9 0,-116-5 0,-71 16 0,124 2 0,-2245-2-1365,2361 0-5461</inkml:trace>
</inkml:ink>
</file>

<file path=ppt/ink/ink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3T22:15:40.371"/>
    </inkml:context>
    <inkml:brush xml:id="br0">
      <inkml:brushProperty name="width" value="0.1" units="cm"/>
      <inkml:brushProperty name="height" value="0.1" units="cm"/>
      <inkml:brushProperty name="color" value="#FF0066"/>
    </inkml:brush>
  </inkml:definitions>
  <inkml:trace contextRef="#ctx0" brushRef="#br0">1 0 24575,'1123'0'-1365,"-1099"0"-5461</inkml:trace>
</inkml:ink>
</file>

<file path=ppt/ink/ink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3T22:18:36.756"/>
    </inkml:context>
    <inkml:brush xml:id="br0">
      <inkml:brushProperty name="width" value="0.1" units="cm"/>
      <inkml:brushProperty name="height" value="0.1" units="cm"/>
      <inkml:brushProperty name="color" value="#FF0066"/>
    </inkml:brush>
  </inkml:definitions>
  <inkml:trace contextRef="#ctx0" brushRef="#br0">0 18 24575,'0'-3'0,"8"-1"0,6 1 0,3 0 0,1 1 0,0 1 0,1 0 0,1 1 0,4 0 0,0 3 0,-2 1 0,-1-1 0,4 0 0,3 2 0,2 6 0,-1 0 0,-3-1 0,-5-2-8191</inkml:trace>
</inkml:ink>
</file>

<file path=ppt/ink/ink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3T22:18:37.942"/>
    </inkml:context>
    <inkml:brush xml:id="br0">
      <inkml:brushProperty name="width" value="0.1" units="cm"/>
      <inkml:brushProperty name="height" value="0.1" units="cm"/>
      <inkml:brushProperty name="color" value="#FF0066"/>
    </inkml:brush>
  </inkml:definitions>
  <inkml:trace contextRef="#ctx0" brushRef="#br0">1 18 24575,'1'-1'0,"0"0"0,0 0 0,0 1 0,0-1 0,0 1 0,1-1 0,-1 1 0,0 0 0,0-1 0,0 1 0,1 0 0,-1 0 0,0 0 0,0 0 0,1 0 0,0 0 0,9-1 0,467-9 1,-316 11-94,1137-1-1180,-1271 0-5553</inkml:trace>
</inkml:ink>
</file>

<file path=ppt/ink/ink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3T22:27:55.617"/>
    </inkml:context>
    <inkml:brush xml:id="br0">
      <inkml:brushProperty name="width" value="0.1" units="cm"/>
      <inkml:brushProperty name="height" value="0.1" units="cm"/>
      <inkml:brushProperty name="color" value="#FF0066"/>
    </inkml:brush>
  </inkml:definitions>
  <inkml:trace contextRef="#ctx0" brushRef="#br0">210 11 24575,'0'1'0,"-1"-1"0,0 1 0,0-1 0,0 1 0,0-1 0,0 1 0,1 0 0,-1-1 0,0 1 0,0 0 0,1 0 0,-1-1 0,1 1 0,-1 0 0,1 0 0,-1 0 0,1 0 0,-1 0 0,1 0 0,-1 1 0,-7 21 0,2 7 0,2 1 0,-2 40 0,2-16 0,1-25 0,-1 18 0,-2-1 0,-16 62 0,0-17 0,4 1 0,-7 123 0,9-102 0,8-72 0,-4 79 0,14 226 0,-2-336 0,0 0 0,1-1 0,0 1 0,3 10 0,-2-17 0,-1-5 0,1-11 0,-1-18 0,-23-236 0,-1-91 0,24-481 0,-1 837 0,-1-3 0,1 1 0,0-1 0,0 0 0,0 0 0,1 1 0,-1-1 0,1 0 0,0 1 0,0-1 0,0 1 0,1-1 0,-1 1 0,4-6 0,-5 9 0,0 0 0,0-1 0,1 1 0,-1 0 0,0 0 0,1-1 0,-1 1 0,0 0 0,0 0 0,1-1 0,-1 1 0,0 0 0,1 0 0,-1 0 0,1 0 0,-1 0 0,0-1 0,1 1 0,-1 0 0,0 0 0,1 0 0,-1 0 0,1 0 0,-1 0 0,0 0 0,1 0 0,-1 0 0,0 1 0,1-1 0,-1 0 0,1 0 0,-1 0 0,0 0 0,1 1 0,9 13 0,1 22 0,0 39 0,-4-1 0,-4 114 0,-3-133 0,-2 890-1365,2-923-5461</inkml:trace>
</inkml:ink>
</file>

<file path=ppt/ink/ink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3T22:29:31.907"/>
    </inkml:context>
    <inkml:brush xml:id="br0">
      <inkml:brushProperty name="width" value="0.1" units="cm"/>
      <inkml:brushProperty name="height" value="0.1" units="cm"/>
      <inkml:brushProperty name="color" value="#FF0066"/>
    </inkml:brush>
  </inkml:definitions>
  <inkml:trace contextRef="#ctx0" brushRef="#br0">1 0 24575,'5563'0'-1365,"-5529"0"-5461</inkml:trace>
</inkml:ink>
</file>

<file path=ppt/ink/ink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3T22:36:14.721"/>
    </inkml:context>
    <inkml:brush xml:id="br0">
      <inkml:brushProperty name="width" value="0.1" units="cm"/>
      <inkml:brushProperty name="height" value="0.1" units="cm"/>
      <inkml:brushProperty name="color" value="#FF0066"/>
    </inkml:brush>
  </inkml:definitions>
  <inkml:trace contextRef="#ctx0" brushRef="#br0">1 0 24575,'4634'0'0,"-4450"15"0,-42-1 0,112-12 0,38 2 0,-248 0 0,166 6 0,-167-8-1365,-23 2-5461</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3T16:31:41.752"/>
    </inkml:context>
    <inkml:brush xml:id="br0">
      <inkml:brushProperty name="width" value="0.1" units="cm"/>
      <inkml:brushProperty name="height" value="0.1" units="cm"/>
      <inkml:brushProperty name="color" value="#FF0066"/>
    </inkml:brush>
  </inkml:definitions>
  <inkml:trace contextRef="#ctx0" brushRef="#br0">958 18 24575,'0'-1'0,"0"1"0,0-1 0,0 1 0,1-1 0,-1 1 0,0-1 0,0 1 0,1-1 0,-1 1 0,0 0 0,1-1 0,-1 1 0,0-1 0,1 1 0,-1 0 0,1-1 0,-1 1 0,1 0 0,-1-1 0,1 1 0,-1 0 0,1 0 0,-1 0 0,1-1 0,-1 1 0,1 0 0,-1 0 0,1 0 0,20-3 0,-17 3 0,102-5 0,149 14 0,-62 0 0,135-9 0,-321 0 0,0 0 0,1 0 0,-1 1 0,0 0 0,8 2 0,-12-2 0,0 0 0,-1 1 0,1-1 0,-1 0 0,1 1 0,-1-1 0,0 1 0,0 0 0,1 0 0,-1-1 0,0 1 0,-1 1 0,1-1 0,0 0 0,-1 0 0,1 1 0,0 2 0,3 6 0,0 1 0,-1-1 0,0 1 0,-1 0 0,-1 0 0,2 17 0,-1 77 0,-3-90 0,-3 73 0,-4-1 0,-22 107 0,-58 169 0,59-251 0,10-40 0,-47 127 0,52-166 0,2 1 0,1 0 0,2 1 0,-5 61 0,5-43 0,8-51 0,-1 1 0,0-1 0,0 1 0,0-1 0,0 0 0,-1 0 0,1 1 0,-1-1 0,0 0 0,0 0 0,0 0 0,0-1 0,0 1 0,-1 0 0,0-1 0,1 0 0,-1 1 0,0-1 0,0 0 0,0-1 0,0 1 0,0 0 0,0-1 0,-1 0 0,-3 2 0,-9 1 0,0-1 0,0-1 0,0 0 0,-22 0 0,24-1 0,-492 0 0,-134 8 0,573-4-341,1 3 0,-1 3-1,-81 24 1,122-26-6485</inkml:trace>
</inkml:ink>
</file>

<file path=ppt/ink/ink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3T22:39:04.436"/>
    </inkml:context>
    <inkml:brush xml:id="br0">
      <inkml:brushProperty name="width" value="0.1" units="cm"/>
      <inkml:brushProperty name="height" value="0.1" units="cm"/>
      <inkml:brushProperty name="color" value="#FF0066"/>
    </inkml:brush>
  </inkml:definitions>
  <inkml:trace contextRef="#ctx0" brushRef="#br0">1 65 24575,'5098'0'0,"-5030"-2"0,-1-2 0,1-4 0,118-29 0,-136 26-1365,-34 8-5461</inkml:trace>
</inkml:ink>
</file>

<file path=ppt/ink/ink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3T22:39:07.280"/>
    </inkml:context>
    <inkml:brush xml:id="br0">
      <inkml:brushProperty name="width" value="0.1" units="cm"/>
      <inkml:brushProperty name="height" value="0.1" units="cm"/>
      <inkml:brushProperty name="color" value="#FF0066"/>
    </inkml:brush>
  </inkml:definitions>
  <inkml:trace contextRef="#ctx0" brushRef="#br0">1 1 24575,'3228'0'0,"-3119"8"338,-14-1-2041,-76-6-5123</inkml:trace>
</inkml:ink>
</file>

<file path=ppt/ink/ink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3T22:39:13.387"/>
    </inkml:context>
    <inkml:brush xml:id="br0">
      <inkml:brushProperty name="width" value="0.1" units="cm"/>
      <inkml:brushProperty name="height" value="0.1" units="cm"/>
      <inkml:brushProperty name="color" value="#008C3A"/>
    </inkml:brush>
  </inkml:definitions>
  <inkml:trace contextRef="#ctx0" brushRef="#br0">0 0 24575,'1580'0'0,"-1187"25"0,-44-1 0,488-23 0,-409-3 0,374 2-1365,-782 0-5461</inkml:trace>
</inkml:ink>
</file>

<file path=ppt/ink/ink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3T22:39:16.152"/>
    </inkml:context>
    <inkml:brush xml:id="br0">
      <inkml:brushProperty name="width" value="0.1" units="cm"/>
      <inkml:brushProperty name="height" value="0.1" units="cm"/>
      <inkml:brushProperty name="color" value="#008C3A"/>
    </inkml:brush>
  </inkml:definitions>
  <inkml:trace contextRef="#ctx0" brushRef="#br0">1 66 24575,'948'0'0,"-916"-2"0,0-2 0,-1 0 0,37-11 0,-33 7 0,-1 1 0,49-3 0,63 4 0,126-3 0,1135 9-1365</inkml:trace>
</inkml:ink>
</file>

<file path=ppt/ink/ink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3T22:39:21.226"/>
    </inkml:context>
    <inkml:brush xml:id="br0">
      <inkml:brushProperty name="width" value="0.1" units="cm"/>
      <inkml:brushProperty name="height" value="0.1" units="cm"/>
      <inkml:brushProperty name="color" value="#33CCFF"/>
    </inkml:brush>
  </inkml:definitions>
  <inkml:trace contextRef="#ctx0" brushRef="#br0">1 132 24575,'1974'0'0,"-1777"-9"0,-7 1 0,165-20 0,-298 21 0,8 0 0,0 1 0,0-3 0,69-19 0,-97 19 0,-1 2 0,2 1 0,46-1 0,115 7 0,-85 2 0,37 6 0,6 0 0,38-8-1365,-171 0-5461</inkml:trace>
</inkml:ink>
</file>

<file path=ppt/ink/ink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3T22:39:23.371"/>
    </inkml:context>
    <inkml:brush xml:id="br0">
      <inkml:brushProperty name="width" value="0.1" units="cm"/>
      <inkml:brushProperty name="height" value="0.1" units="cm"/>
      <inkml:brushProperty name="color" value="#33CCFF"/>
    </inkml:brush>
  </inkml:definitions>
  <inkml:trace contextRef="#ctx0" brushRef="#br0">1 1 24575,'2'1'0,"0"1"0,1-1 0,-1 0 0,1 0 0,-1 0 0,1-1 0,-1 1 0,1 0 0,0-1 0,-1 0 0,1 0 0,4 0 0,2 1 0,310 6 0,43 5 0,-302-5 0,86 23 0,-85-15 0,1-2 0,102 7 0,-10-6 0,96 4 0,-62-19-1365,-172 1-5461</inkml:trace>
</inkml:ink>
</file>

<file path=ppt/ink/ink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4T01:48:59.841"/>
    </inkml:context>
    <inkml:brush xml:id="br0">
      <inkml:brushProperty name="width" value="0.05" units="cm"/>
      <inkml:brushProperty name="height" value="0.05" units="cm"/>
      <inkml:brushProperty name="color" value="#E71224"/>
    </inkml:brush>
  </inkml:definitions>
  <inkml:trace contextRef="#ctx0" brushRef="#br0">0 37 24575,'13'-5'0,"1"1"0,10 4 0,1 0 0,0-8 0,3 6 0,-13-6 0,13 8 0,-17 0 0,11 0 0,-8 0 0,0 0 0,-1 0 0,-4 0 0,9 0 0,-3 0 0,13 0 0,-12 0 0,2 0 0,-5-5 0,1 4 0,0-3 0,3 4 0,-3 0 0,0 0 0,3 0 0,-7 0 0,3 0 0,-5 4 0,5-3 0,-3 3 0,3-4 0,-5 0 0,5 0 0,-4 0 0,4 0 0,5 0 0,-7 0 0,7 0 0,-9 0 0,-1-4 0,0 3 0,1-3 0,-1 4 0,1 0 0,4 0 0,-4 0 0,4 0 0,-5 0 0,10 0 0,-2 0 0,7 0 0,-9 0 0,-1 0 0,-4 0 0,3 0 0,-6 0 0,2 0 0</inkml:trace>
</inkml:ink>
</file>

<file path=ppt/ink/ink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4T01:49:03.185"/>
    </inkml:context>
    <inkml:brush xml:id="br0">
      <inkml:brushProperty name="width" value="0.05" units="cm"/>
      <inkml:brushProperty name="height" value="0.05" units="cm"/>
      <inkml:brushProperty name="color" value="#E71224"/>
    </inkml:brush>
  </inkml:definitions>
  <inkml:trace contextRef="#ctx0" brushRef="#br0">0 19 24575,'58'-5'0,"11"1"0,-8 3 0,4 2-1264,-5-1 0,2 0 1264,10 0 0,3 0 0,-5 0 0,-1 0 0,2 0 0,-2 0 0,-8 0 0,-1 0 226,-1 0 0,-3 0-226,14 0 498,-4 0-498,-30 0 0,-16 0 0,-2 0 1288,12 0-1288,13 0 290,9 0-290,25 0 0,-9 0 0,14 0 0,6 0 0,-14 0 0,-7 0 0,-17 0 0,-14 0 0,-1 0 0,-8 0 0,-3 0 0,-6 0 0,-4 0 0,0 0 0,8 0 0,-6 0 0,7 0 0,1 0 0,1 0 0,-1 0 0,11 0 0,-3 0 0,10 0 0,-5 0 0,5 0 0,-5 0 0,5 0 0,-5 0 0,11 0 0,-10 0 0,18 0 0,-12 0 0,11 0 0,-11 0 0,5 0 0,-12 0 0,-1 0 0,-6 0 0,0 0 0,-6 0 0,0 0 0,-5 0 0,-5 0 0,8 0 0,4 0 0,14 0 0,-8 0 0,11 0 0,-11 0 0,5 0 0,4 0 0,2 0 0,8 0 0,5 0 0,8 0 0,-12 0 0,11 0 0,-13 0 0,1 0 0,-2 0 0,0 0 0,-11 0 0,4 0 0,-17 0 0,-2 0 0,-9-4 0,-1 3 0,5-3 0,3 4 0,28 0 0,4 0 0,20 0 0,-8 0 0,6 0 0,-19 0 0,4 0 0,-19 4 0,-7-3 0,-11 4 0,-6-5 0,-4 0 0,4 0 0,-4 0 0,9-4 0,-4 3 0,0-3 0,-1 4 0,-5 0 0,5 0 0,-4 0 0,1 0 0,-7 0 0</inkml:trace>
</inkml:ink>
</file>

<file path=ppt/ink/ink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4T01:55:25.236"/>
    </inkml:context>
    <inkml:brush xml:id="br0">
      <inkml:brushProperty name="width" value="0.05" units="cm"/>
      <inkml:brushProperty name="height" value="0.05" units="cm"/>
      <inkml:brushProperty name="color" value="#E71224"/>
    </inkml:brush>
  </inkml:definitions>
  <inkml:trace contextRef="#ctx0" brushRef="#br0">0 99 24575,'25'-11'0,"2"2"0,-8 4 0,-4 4 0,24-3 0,-3-1 0,27 3 0,-4-8 0,19-2 0,-10-2 0,12 2 0,0 6 0,2 6 0,0 0 0,-2 0 0,-15 0 0,-1 0 0,-13 0 0,-2 0 0,-22 0 0,-3 0 0,-11 0 0,-4 0 0,8 0 0,3 0 0,10 0 0,13 0 0,8 0 0,13 0 0,-6 0 0,13 0 0,-13 0 0,13 0 0,-12 5 0,-2 1 0,-8 0 0,-6-1 0,-16-1 0,1-3 0,-14 2 0,0-3 0,-1 0 0,-4 0 0,4 0 0,-4 0 0,4 0 0,-4 0 0,3 0 0,2-8 0,0 6 0,4-10 0,-9 11 0,4-4 0,-4 5 0,9-4 0,-8 3 0,8-4 0,-13 5 0,-1 0 0</inkml:trace>
</inkml:ink>
</file>

<file path=ppt/ink/ink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4T02:01:41.031"/>
    </inkml:context>
    <inkml:brush xml:id="br0">
      <inkml:brushProperty name="width" value="0.05" units="cm"/>
      <inkml:brushProperty name="height" value="0.05" units="cm"/>
      <inkml:brushProperty name="color" value="#E71224"/>
    </inkml:brush>
  </inkml:definitions>
  <inkml:trace contextRef="#ctx0" brushRef="#br0">1 25 24575,'49'0'0,"20"0"0,23 0-1166,-34 0 0,1 0 1166,0 0 0,1 0 0,4 0 0,0 0 0,1 0 0,-2 0 0,-3 0 0,-1 0 0,0 0 0,-1 0 0,2 0 0,-3 0 563,38 0-563,-5 0 0,-33 0 427,-13 0-427,-3 0 0,-4 0 0,-5 0 1193,2 0-1193,-19 0 149,13 0-149,4 0 0,13 0 0,27 0 0,-5 0 0,-12 0 0,4 0-655,-7 0 1,2 0 654,22 0 0,5 0-1037,6 0 0,1 0 1037,-5 0 0,1 0 0,7 0 0,0 0 0,-10 0 0,-3 0-691,-6 0 0,-1 0 691,7 0 0,1 0 0,-8 0 0,-2 0-363,-7 0 0,-1 0 363,2 0 0,-2 0 0,31 0 626,5 0-626,-15 0 0,-2-6 1894,-14 5-1894,-2-5 1541,-1 6-1541,-4 0 922,12-5-922,-6 4 0,8-5 0,7 6 0,2 0 0,0 0 0,5 0 35,-5 0-35,8 0 0,-1 0 0,9 0 0,-6 0 0,5 0 0,-7 0 0,8 0 0,-7 0 0,7 0 0,-8 0 0,-37 0 0,0 0 0,41 0 0,-36 0 0,-1 0 0,20 0 0,17 0 0,-26 0 0,12 0 0,-8 0 0,1 0 0,-8 0 0,-1 0 0,0 0 0,-6 0 0,21 0 0,-12 0 0,13 0 0,-14 5 0,-16-5 0,2 2 0,30 14 0,-26-15 0,2 1 0,31 15 0,1-10-91,-1 0 91,1-1 0,-15-6 0,11 0 0,-3 0 0,9 5 0,-39-4 0,0 0 0,31 4 0,4-5 0,3 0 0,-7 0 0,9 0 0,-5 6 0,-6 1 0,0 0 0,-9-1 0,-16-6 0,-23 0 0,-6 0 0,-14 0 0,10 0 564,1 0-564,-1 0 0,0 0 0,-14 0 0,-2 0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3T16:31:43.601"/>
    </inkml:context>
    <inkml:brush xml:id="br0">
      <inkml:brushProperty name="width" value="0.1" units="cm"/>
      <inkml:brushProperty name="height" value="0.1" units="cm"/>
      <inkml:brushProperty name="color" value="#FF0066"/>
    </inkml:brush>
  </inkml:definitions>
  <inkml:trace contextRef="#ctx0" brushRef="#br0">1 1 24575,'4549'0'-2383,"-4512"2"2768,-1 2 0,0 1 0,56 16 0,39 5 458,-66-19-2208,-10-2-5461</inkml:trace>
</inkml:ink>
</file>

<file path=ppt/ink/ink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4T02:01:42.398"/>
    </inkml:context>
    <inkml:brush xml:id="br0">
      <inkml:brushProperty name="width" value="0.05" units="cm"/>
      <inkml:brushProperty name="height" value="0.05" units="cm"/>
      <inkml:brushProperty name="color" value="#E71224"/>
    </inkml:brush>
  </inkml:definitions>
  <inkml:trace contextRef="#ctx0" brushRef="#br0">1 124 24575,'18'0'0,"14"0"0,27 0 0,16 0 0,-22 0 0,1 0-643,-4-3 1,2 0 642,15 2 0,1 0 0,-2-2 0,-1 0-501,10 0 1,0-1 500,-10 1 0,1-1 0,17 0 0,0 0 0,-20-2 0,0-1 0,16 0 0,1 0 0,-10-1 0,-3 0 0,-13-3 0,-2 2 0,41 1 0,-37-2 0,-19 9 0,-11-4 0,-11 5 0,-12 0 0</inkml:trace>
</inkml:ink>
</file>

<file path=ppt/ink/ink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4T02:08:04.415"/>
    </inkml:context>
    <inkml:brush xml:id="br0">
      <inkml:brushProperty name="width" value="0.05" units="cm"/>
      <inkml:brushProperty name="height" value="0.05" units="cm"/>
      <inkml:brushProperty name="color" value="#E71224"/>
    </inkml:brush>
  </inkml:definitions>
  <inkml:trace contextRef="#ctx0" brushRef="#br0">1 0 24575,'30'0'0,"12"0"0,23 0 0,15 0 0,11 0-766,-38 0 1,2 0 765,4 0 0,1 0 0,9 0 0,0 0 0,-8 0 0,0 0 0,-1 0 0,-2 0 354,32 0-354,-17 0 0,-16 0 0,-1 0 0,-12 0 0,-1 0 1158,-1 0-1158,-21 0 19,12 0-19,-22 0 0,7 0 0,-5 0 0,-3 0 0,3 0 0,10 5 0,-6-4 0,23 4 0,-8-5 0,24 0 0,3 0 0,13 0 0,8 0 0,-5 0 0,5 0 0,-15 0 0,-13 0 0,-4 0 0,-22 0 0,8 0 0,-22 0 0,1 0 0</inkml:trace>
</inkml:ink>
</file>

<file path=ppt/ink/ink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4T02:08:08.991"/>
    </inkml:context>
    <inkml:brush xml:id="br0">
      <inkml:brushProperty name="width" value="0.05" units="cm"/>
      <inkml:brushProperty name="height" value="0.05" units="cm"/>
      <inkml:brushProperty name="color" value="#E71224"/>
    </inkml:brush>
  </inkml:definitions>
  <inkml:trace contextRef="#ctx0" brushRef="#br0">0 86 24575,'64'-6'0,"9"-1"0,17 1-1426,-32 3 1,3 0 1425,3-7 0,3 0 0,6 4 0,3 0-959,8-5 1,2 1 958,2 5 0,0 3 0,4 2 0,1 0 0,4 0 0,0 0 0,-4 0 0,0 0 0,0 0 0,-1 0 0,0 0 0,-1 0 0,-4 0 0,-2 0 0,-3 0 0,-2 0-76,-4 0 1,-2 0 75,-5 0 0,0 0 0,0 0 0,-1 0 0,-2 0 0,-1 0-390,-1 0 0,0 0 390,-5 0 0,-1 0 0,-3 0 0,-2 0 0,47 0 0,-43 0 0,1 0 0,1 0 0,2 0 0,9 0 0,0 0 0,0 0 0,0 0-33,9 0 1,-1 0 32,-11 0 0,-1 0 0,12 0 0,1 0 0,1 0 0,1 0-53,6 0 0,2 0 53,8 0 0,2 0 0,-30 0 0,1 0 0,-1 0 0,31 0 0,-1 0 0,-1 0 0,1 0 0,-31 0 0,1 0 0,-1 0 0,27 0 0,-1 0 0,-1 0 0,1 0 0,-3 0 0,-2 0-29,-17 0 1,-2 0 28,5 0 0,-2 0 115,-12 0 1,-3 0-116,-6 0 0,-3 0 1221,32 0-1221,-23 0 2242,-20 0-2242,-13 0 0,-16 0 0,-5 0 0</inkml:trace>
</inkml:ink>
</file>

<file path=ppt/ink/ink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4T02:08:46.719"/>
    </inkml:context>
    <inkml:brush xml:id="br0">
      <inkml:brushProperty name="width" value="0.05" units="cm"/>
      <inkml:brushProperty name="height" value="0.05" units="cm"/>
      <inkml:brushProperty name="color" value="#E71224"/>
    </inkml:brush>
  </inkml:definitions>
  <inkml:trace contextRef="#ctx0" brushRef="#br0">5 38 24575,'-5'-8'0,"5"-1"0,14 5 0,13 0 0,23-2 0,17 5 0,23-4-661,-37 4 1,2 2 660,9-1 0,1 0 0,4 0 0,2 0 0,7 0 0,3 0-1209,11 0 1,1 0 1208,0 0 0,2 0 0,-23 0 0,2 0 0,-1 0-1254,27 0 0,0 0 1254,-24 0 0,3 0 0,-3 0 0,20 0 0,-1 0 0,-19 0 0,2 0 0,-3 0 0,15 0 0,-3 0-749,12 0 0,-3 0 749,-19 0 0,-2 0 0,6 0 0,-5 0 172,-22 0 1,-2 0-173,10 0 0,-1 0 0,23 0 0,-31 0 0,0 0 0,24 0 1862,2 0-1862,-15 0 2633,-6 0-2633,6 0 2066,-7 0-2066,0 0 802,-7 0-802,13 5 36,-4 2-36,6-1 0,-7 4 0,-3-9 0,-11 4 0,5 0 0,-17-4 0,8 8 0,-23-4 0,30 1 0,-23-2 0,14-4 0,-14 0 0,-14 0 0,-1 0 0</inkml:trace>
</inkml:ink>
</file>

<file path=ppt/ink/ink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4T02:08:51.911"/>
    </inkml:context>
    <inkml:brush xml:id="br0">
      <inkml:brushProperty name="width" value="0.1" units="cm"/>
      <inkml:brushProperty name="height" value="0.1" units="cm"/>
      <inkml:brushProperty name="color" value="#FF0066"/>
    </inkml:brush>
  </inkml:definitions>
  <inkml:trace contextRef="#ctx0" brushRef="#br0">0 73 24575,'8'5'0,"5"-1"0,-3-4 0,7 0 0,-3 0 0,10 0 0,6-5 0,14-1 0,6 0 0,14 0 0,17 6 0,-4 0 0,11 0-439,0 0 439,-11 0 0,-25 0 0,0 0 0,24 0 0,20 0 0,-14 0 0,7 0 0,-13 0 0,2 0 0,-20 0 0,6 0 0,-7 0 0,-7 0 0,-1 0 0,-6 0 439,-11 0-439,8 0 0,-19 0 0,14 0 0,-5 0 0,7 0 0,19 0 0,-16 0 0,15 0 0,-12 0 0,8 0 0,-1 0 0,5 0 0,-4 0 0,-1 0 0,6 0 0,-18 0 0,10 0 0,-5 0 0,14 0 0,-4 0 0,9 0 0,14-5 0,-25 4 0,11-8 0,-28 8 0,-8-12 0,1 11 0,-5-7 0,-3 9 0,1-5 0,-1 4 0,-2-3 0,-7 0 0,-1 4 0,-5-4 0</inkml:trace>
</inkml:ink>
</file>

<file path=ppt/ink/ink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4T02:08:53.743"/>
    </inkml:context>
    <inkml:brush xml:id="br0">
      <inkml:brushProperty name="width" value="0.1" units="cm"/>
      <inkml:brushProperty name="height" value="0.1" units="cm"/>
      <inkml:brushProperty name="color" value="#FF0066"/>
    </inkml:brush>
  </inkml:definitions>
  <inkml:trace contextRef="#ctx0" brushRef="#br0">0 143 24575,'36'0'0,"-3"0"0,29 0 0,-3 0 0,39-6-913,-48 2 1,3 0 912,14 0 0,3 0 0,5-3 0,0 1-671,1 4 1,0 2 670,8-4 0,2 1-1113,12 2 0,0 2 1113,-8-1 0,1 0 0,-16 0 0,4 0 0,-5 0 0,11 0 0,-2 0 0,13 0 0,0 0-777,-15 0 0,0 0 777,0-3 0,0-1 0,-6 4 0,0-1-96,-2-9 0,1 0 96,-5 8 0,1 0 0,5-4 0,0-1 0,-5 6 0,0 2 0,-1-1 0,-1 0 419,-12 0 1,-1 0-420,4 0 0,-3 0 0,28 0 2092,-3 0-2092,-23-5 1869,4 4-1869,5-4 0,15 5 0,7 0 0,-7 0 0,-2 0 0,0-5 0,-12 3 0,10-4 1595,-19 6-1595,-2 0 743,-8 0-743,-12 0 0,11 0 0,-10 0 0,11 0 0,0 0 0,-10-4 0,8 3 0,-15-4 0,3-4 0,-14 7 0,-3-7 0,-14 9 0,0 0 0</inkml:trace>
</inkml:ink>
</file>

<file path=ppt/ink/ink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4T02:17:00.658"/>
    </inkml:context>
    <inkml:brush xml:id="br0">
      <inkml:brushProperty name="width" value="0.05" units="cm"/>
      <inkml:brushProperty name="height" value="0.05" units="cm"/>
      <inkml:brushProperty name="color" value="#E71224"/>
    </inkml:brush>
  </inkml:definitions>
  <inkml:trace contextRef="#ctx0" brushRef="#br0">2183 95 24575,'-90'-8'0,"1"-1"0,1 2 0,6 1 0,-18 6-1798,0 0 1798,47-3 0,0 0 0,-47 2 0,47-3 0,-2 1 0,-3 3 0,-1 0 0,-1 1 0,1-2 0,-1-1 0,0-2 0,1 4 0,1-1 0,8-2 0,0 0 0,-8 2 0,1 2 446,-22 4-446,-17 1 0,44 6 329,-10 4-329,11-4 0,16 0 0,-5-3 915,25 0-915,-14 7 108,17-2-108,-9 4 0,15-9 0,-7 4 0,0 0 0,3 1 0,0 5 0,2-5 0,7-1 0,-16 0 0,14-3 0,-14 3 0,16 0 0,-3 1 0,0 0 0,3 4 0,-3-4 0,4 9 0,0 2 0,-8 0 0,6 3 0,-10-8 0,10 9 0,-2 1 0,4-3 0,0 13 0,0-8 0,0 5 0,0 4 0,0-4 0,0 12 0,0-5 0,0 18 0,0-16 0,0 16 0,0-11 0,5 6 0,-3-12 0,8 8 0,-4-8 0,0 6 0,4 4 0,-9-11 0,14 5 0,-8-6 0,4-11 0,-3-3 0,-6-5 0,6-5 0,2 10 0,0-14 0,-1 18 0,-1-20 0,-3 20 0,4-18 0,0 4 0,1-1 0,-6-9 0,4 4 0,-7-5 0,7 5 0,-3 1 0,9 10 0,-4-9 0,4 13 0,0-8 0,1 5 0,4-1 0,-1-6 0,-4-4 0,10 9 0,-13-12 0,12 13 0,-9-10 0,0 0 0,3 3 0,-3-3 0,10 5 0,-4 0 0,3-4 0,1 3 0,-4-8 0,3 8 0,6-2 0,-7 3 0,2-4 0,-11-2 0,5-4 0,-11 0 0,15 4 0,-16-3 0,17 13 0,-12-12 0,8 8 0,-1-5 0,-7-5 0,7 5 0,-10-6 0,5-3 0,-3 2 0,7-6 0,-3 7 0,0-3 0,3 4 0,-7-4 0,7-1 0,-3-4 0,5 0 0,10 0 0,-8 0 0,25 0 0,-12 0 0,15 0 0,0 0 0,1 0 0,7 0 0,7 0 0,-6 0 0,29 0 0,-18 0 0,27 0-989,-6 0 989,-36 0 0,1 0 0,8-3 0,3-1 0,4 3 0,0 1 0,-5-3 0,1-1 0,6 0 0,1 1-738,-8 3 1,1-1 737,8-3 0,1 1 0,-1 3 0,1 0-877,10 0 0,1 0 877,-9 0 0,0 0 0,13 1 0,0-2 0,-8-2 0,-2-1 0,2 3 0,-2 0 0,1-2 0,-2-1 0,-4 4 0,-1 0 0,1 0 0,0 0 0,-1 0 0,1 0 0,0 0 0,-1 0 0,-4 0 0,0 0 0,9 0 0,-1 0 0,-7 0 0,1 0 0,12 0 0,1 0 0,-8 0 0,-2 0 0,4 0 0,2 0 0,4 0 0,0 0 0,-8 0 0,1 0 0,10 0 0,4 0 0,-20 0 0,2 0 0,-2 0 0,16 0 0,0 0 0,-16 0 0,3 0 0,-6 0 0,3 0 0,-4 0 0,5 0 0,1 0 0,2 0 0,-2 0-437,-11 1 0,-1-2 437,6-2 0,-1 0 0,-8 3 0,0-1 0,-3-8 0,0 0 0,3 7 0,1 1 0,3-6 0,-2 2 479,28 5-479,-36 0 0,0 0 0,36-6 0,-5 4 0,13-10 0,-22 6 0,4-12 0,-6 10 1299,-12-7-1299,9 9 1851,-13-11-1851,-15 5 1080,5-4-1080,-10 5 383,27-9-383,4 11 0,10-11 0,-14 9 0,7 3 0,-4-13 0,21 13-437,2-10 437,-6 11 0,5-5 0,8-2 0,-26 6 0,25-11 0,-23 18 0,1-10 0,6 10 0,9-4 0,-5 5 0,-32-3 0,2 0 0,37 1 0,-38-10 0,0 0 0,31 8 0,-27-11 0,0 1 0,21 11 0,7-17 0,-23 18 0,-18-12 0,5 8 0,-17 0 0,8-4 0,-2 4 437,-9-4-437,11 0 0,-25 1 0,9-1 0,-1-4 0,8-2 0,12-1 0,3-9 0,-3 13 0,1-18 0,-17 14 0,15-16 0,-20 17 0,8-8 0,-11 4 0,14-10 0,-4-2 0,1-4 0,0-1 0,-13 10 0,10-14 0,-9 19 0,2-7 0,5 4 0,-14 10 0,4-4 0,-12 10 0,2-4 0,0 3 0,-1-3 0,-4 0 0,0-1 0,9-10 0,-2-6 0,7 8 0,-4-12 0,3 19 0,-3-9 0,8 1 0,-11-2 0,10-5 0,-10 5 0,3 1 0,-2-5 0,-6 2 0,6-3 0,2 1 0,-3 9 0,1 1 0,-8 1 0,-4 4 0,3 0 0,-3-9 0,4 8 0,0-9 0,0 1 0,0-2 0,0 4 0,-5-12 0,4 20 0,-8-20 0,-2 7 0,0-6 0,-10-15 0,4 8 0,1 1 0,-4-2 0,4 13 0,-4-9 0,-7-6 0,10 15 0,-7-9 0,9 17 0,-3 1 0,4 3 0,-4-2 0,4 3 0,-10-5 0,4 4 0,-8-4 0,8 9 0,-15-5 0,-10 4 0,4 5 0,-26 1 0,13-6 0,-19 8 0,-7-8 0,6 11 0,-6-5 0,-1 4 0,7-5 0,-14 6-647,-2 0 647,-2 0 0,39 0 0,0 0 0,-39 0 0,35 0 0,-1 0 0,7 0 0,0 0 0,-3 0 0,-1 0 0,-3 0 0,1 0 0,-37 0 0,36 0 0,1 0 0,-27 0 0,-5 0 0,1 0 0,12 0 0,-13 0 0,33 0 0,0 0 0,-35 0 0,27 0 0,-2 0 0,-34 0 0,0 0 0,2 0 0,16 0 0,-5 0 0,12 0-231,-5 0 231,0 0 0,-2 0 0,0 0 0,-6 0 0,13 0 0,-13 0 0,6 0 0,0 0 0,2 0 0,7 0 0,-15 0 0,12 0 0,24 0 0,-1 0 0,-31 0 0,32 0 0,-2 0 0,-46 0 0,30 0 0,0 0 0,16 0 0,0 0-264,-11 0 1,1 0 263,-26 0 0,37 0 0,-1 0-176,-1 0 1,-1 0 175,-8 0 0,0 0 0,4 0 0,1 0 0,-5 0 0,2 0 0,6 0 0,1 0 0,-3 0 0,-1 0 0,0 0 0,1 0 0,7 0 0,0 0 0,-7 0 0,1 0-58,-27 0 58,-12 0 0,14 0 0,28 0 0,1 0 0,-33 0 0,-12 0 0,10 0 0,11 0 0,10 0 0,-2 0 0,-23 0 0,34 0 0,0 0 0,-28 0 0,18 0 0,-12 0 0,8 0 0,-9 0 0,7 0 0,-6 0 0,7 0 0,14 0 0,-3 0 516,17 0-516,-4 0 997,12 0-997,-11 0 301,15 0-301,-14 0 0,15 0 0,-16 0 0,10 0 0,-11 0 0,-1 0 0,0 0 0,-7 0 0,17 0 0,-13 0 0,-6 0 0,-2 0 0,-15 0 0,25 0 0,-11 0 0,9 0 0,-18 0 0,19 0 0,-10 0 0,17 0 0,-10 0 0,21 9 0,-6-7 0,9 6 0,-1-4 0,-3 2 0,5 8 0,0-7 0,-6 6 0,10-7 0,-12-1 0,12-1 0,-2-4 0,9 0 0,-4 0 0,8 0 0,-20 0 0,9 0 0,4 0 0,8 0 0</inkml:trace>
</inkml:ink>
</file>

<file path=ppt/ink/ink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4T02:17:19.672"/>
    </inkml:context>
    <inkml:brush xml:id="br0">
      <inkml:brushProperty name="width" value="0.05" units="cm"/>
      <inkml:brushProperty name="height" value="0.05" units="cm"/>
      <inkml:brushProperty name="color" value="#E71224"/>
    </inkml:brush>
  </inkml:definitions>
  <inkml:trace contextRef="#ctx0" brushRef="#br0">1 1 24575,'68'0'0,"-12"0"0,6 0 0,6 0 0,3 0-1835,22 0 0,0 0 1835,-21 0 0,-1 0 0,13 0 0,1 0 0,-9 0 0,0 0 0,9 0 0,0 0 0,-9 0 0,0 0 0,-1 0 0,0 0 0,2 0 0,3 0 0,15 0 0,0 0 0,-18 0 0,-1 0 0,9 0 0,-3 0 248,-27 0 0,-4 0-248,33 0 0,-32 0 0,0 0 0,32 0 0,-31 0 0,0 0 0,31 0 0,4 0 0,-16 0 744,-6 0-744,-2 0 0,-8 0 0,1 0 1873,7 0-1873,2 0 557,6 0-557,0 0 0,1 0 0,15 0 0,-25 4 0,22-2 0,-39 2 0,16-4 0,-11 0 0,-1 10 0,-6-8 0,3 8 0,-8-6 0,23-2 0,-16 7 0,23-8 0,-17 9 0,19-4 0,-12 6 0,19-6 0,-18 4 0,12-8 0,-1 8 0,12-2-482,9 5 482,-2-1 0,6 1 0,-12 0-484,-27-9 0,1-1 484,-7 0 0,0 0 0,4-3 0,-1 0-408,44 0 408,-1 6 0,3-5 0,-50 2 0,0 0 0,3-2 0,0-2 0,39 1 0,-2 0 0,6 0 0,-20 0 0,12 0 0,1 0 0,-5 0 0,-1 0 0,3 0 0,-32 0 0,10 0 0,-22 0 449,-5 0-449,-1 0 0,-20 0 0,-2 0 0</inkml:trace>
</inkml:ink>
</file>

<file path=ppt/ink/ink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4T02:19:43.263"/>
    </inkml:context>
    <inkml:brush xml:id="br0">
      <inkml:brushProperty name="width" value="0.1" units="cm"/>
      <inkml:brushProperty name="height" value="0.1" units="cm"/>
      <inkml:brushProperty name="color" value="#FF0066"/>
    </inkml:brush>
  </inkml:definitions>
  <inkml:trace contextRef="#ctx0" brushRef="#br0">1 34 24575,'23'10'0,"14"-2"0,22-8 0,25 0 0,-26 0 0,2 0-1106,-5 0 1,3 0 1105,29-8 0,3 0-835,-16 7 0,1-1 835,-9-5 0,4-2 0,-1 2-1147,29 5 1,1 2 1146,-30-2 0,1-1 0,2 1-754,5 1 1,2 2 0,-1-1 753,-3 0 0,0 0 0,0 0 0,3 0 0,1 0 0,-2 0 0,-6 0 0,-2 0 0,2 0 0,1 0 0,2 0 0,-1 0 0,-3 0 0,0 0 0,0 0 0,4 0 0,0 0 0,1 0 0,-1 0 0,0 0 0,0 0 0,0 0 0,1 0 0,-2 0-296,27 0 0,0 0 296,-31 0 0,1 0 0,-4 0 344,8 0 0,-2 0-344,3 0 0,-3 0 0,-12 0 0,-3 0 1751,38 0-1751,2 0 0,-9 0 0,-11 0 0,11 0 0,-16 0 0,8 0 2606,-24 0-2606,12 0 2405,-29 0-2405,4 0 1292,-17 0-1292,-4 0 284,3 0-284,1 0 0,5 0 0,-12 0 0,-2 0 0,-11 0 0,2 0 0</inkml:trace>
</inkml:ink>
</file>

<file path=ppt/ink/ink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4T02:19:46.072"/>
    </inkml:context>
    <inkml:brush xml:id="br0">
      <inkml:brushProperty name="width" value="0.1" units="cm"/>
      <inkml:brushProperty name="height" value="0.1" units="cm"/>
      <inkml:brushProperty name="color" value="#FF0066"/>
    </inkml:brush>
  </inkml:definitions>
  <inkml:trace contextRef="#ctx0" brushRef="#br0">1 10 24575,'19'0'0,"2"0"0,-2 0 0,-4 0 0,3 0 0,-5 0 0,1 0 0,10 0 0,-5 0 0,0 0 0,4 0 0,-8 0 0,9 0 0,-6 0 0,6 0 0,-9 0 0,3 0 0,-10 0 0,5 0 0,-3 0 0,7 0 0,-3 0 0,0 0 0,-1-4 0,-4 3 0,4-3 0,1 4 0,9 0 0,-8 0 0,8 0 0,-4 0 0,-4 0 0,18 0 0,-20 0 0,20 0 0,-18 0 0,9 0 0,-1 0 0,-8 0 0,8 0 0,-9 0 0,0 0 0,8 0 0,4 0 0,-4 0 0,2 0 0,-6 0 0,-7 0 0,7 0 0,-10 0 0,5 0 0,-4 0 0,4 0 0,-4 0 0,4 0 0,-4 0 0,4 0 0,-4 0 0,3 0 0,2 0 0,0 0 0,9 0 0,-12 0 0,7 0 0,-5 0 0,1 0 0,0 0 0,3 0 0,-7 0 0,2 0 0,-3 0 0,4 0 0,-4 0 0,0 0 0,-5 0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3T16:22:58.866"/>
    </inkml:context>
    <inkml:brush xml:id="br0">
      <inkml:brushProperty name="width" value="0.1" units="cm"/>
      <inkml:brushProperty name="height" value="0.1" units="cm"/>
      <inkml:brushProperty name="color" value="#FF0066"/>
    </inkml:brush>
  </inkml:definitions>
  <inkml:trace contextRef="#ctx0" brushRef="#br0">0 0 24575,'137'0'0,"4893"0"-1415,-4988 0-5361</inkml:trace>
</inkml:ink>
</file>

<file path=ppt/ink/ink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4T02:23:06.264"/>
    </inkml:context>
    <inkml:brush xml:id="br0">
      <inkml:brushProperty name="width" value="0.1" units="cm"/>
      <inkml:brushProperty name="height" value="0.1" units="cm"/>
      <inkml:brushProperty name="color" value="#FF0066"/>
    </inkml:brush>
  </inkml:definitions>
  <inkml:trace contextRef="#ctx0" brushRef="#br0">1 54 24575,'58'0'0,"-17"0"0,48-12 0,-12 3-1055,-29 0 0,4-1 1055,10 6 0,2 1 0,6-1 0,1 2-812,5 1 0,0 2 812,9-1 0,0 0 0,-9 0 0,0 0 0,14 0 0,0 0 0,-13 0 0,1 0 0,17 0 0,1 0 0,-13 0 0,-1 0 0,4 0 0,0 0 0,0 0 0,-2 0 0,-8 0 0,0 0 0,4 0 0,-1 0 0,-8 0 0,-2 0-58,1 0 1,-2 0 57,-8 0 0,-1 0 0,0 0 0,-1 0-481,42 0 481,-48 0 0,2 0 0,4 0 0,0 0 0,31 0 0,-36 0 0,-3 0 902,2 0-902,11 0 1730,-19 0-1730,11 0 1106,-16 0-1106,-3 0 592,-17 0-592,-1 0 0,-12 0 0,2 0 0</inkml:trace>
</inkml:ink>
</file>

<file path=ppt/ink/ink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4T02:30:34.264"/>
    </inkml:context>
    <inkml:brush xml:id="br0">
      <inkml:brushProperty name="width" value="0.05" units="cm"/>
      <inkml:brushProperty name="height" value="0.05" units="cm"/>
      <inkml:brushProperty name="color" value="#E71224"/>
    </inkml:brush>
  </inkml:definitions>
  <inkml:trace contextRef="#ctx0" brushRef="#br0">1 91 24575,'27'0'0,"-5"0"0,-5-4 0,-7-1 0,-1-4 0,-5 0 0,-4 1 0,0-5 0,0 3 0,-4-3 0,-1 8 0,-3 1 0,-1 8 0,8 1 0,-2-4 0,3-7 0,-5-3 0,-4 3 0,4 7 0,1 7 0,4 1 0,0-1 0,0 5 0,0-3 0,4 3 0,1-9 0,3 0 0,1-8 0,-1-5 0,-3-5 0,-1 0 0,-4 1 0,-4 4 0,0 4 0,-9 6 0,7 3 0,-2 5 0,8 9 0,0-3 0,0 5 0,3-8 0,2-7 0,3-1 0,1-8 0,-4-5 0,-2-1 0,-3-3 0,0 0 0,0 3 0,0-3 0,0 5 0,0 11 0,4 4 0,1 7 0,4-1 0,0 0 0,-5-8 0,1 4 0</inkml:trace>
</inkml:ink>
</file>

<file path=ppt/ink/ink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4T02:30:39.807"/>
    </inkml:context>
    <inkml:brush xml:id="br0">
      <inkml:brushProperty name="width" value="0.05" units="cm"/>
      <inkml:brushProperty name="height" value="0.05" units="cm"/>
      <inkml:brushProperty name="color" value="#E71224"/>
    </inkml:brush>
  </inkml:definitions>
  <inkml:trace contextRef="#ctx0" brushRef="#br0">35 83 24575,'5'-13'0,"2"7"0,-2-6 0,-1 7 0,0-3 0,-8-10 0,-11 10 0,4-1 0,-4 14 0,11 7 0,4-2 0,0 3 0,0 5 0,0-7 0,0 7 0,4-10 0,1-3 0,3-5 0,-3-5 0,-1-4 0,-4 1 0,0-5 0,-4 3 0,-1 1 0,-8 9 0,7 14 0,-2-2 0,8 6 0,0-10 0,0 5 0,0-4 0,8 9 0,-2-16 0,3 1 0,-5-11 0,-4-1 0,0-4 0,0 3 0,0-3 0,0 5 0,0-5 0,0 3 0,0-3 0,0 12 0,4 9 0,-3 3 0,6 5 0,-2-12 0,3 0 0,1-4 0,-1-4 0,-3 0 0,-2-9 0,-6 3 0,2-3 0,-3 4 0,-5-9 0,3 11 0,-8-6 0,6 16 0,-5 2 0,7 14 0,2-4 0,5 14 0,7-9 0,-3 3 0,4-9 0,0-1 0,-1-8 0,1-5 0,-5-5 0,0-4 0,-4-9 0,0 7 0,0-7 0,-4 0 0,-1 7 0,-5-7 0,6 17 0,0 2 0,4 12 0,0 1 0,0 4 0,0-4 0,0-5 0,0-5 0</inkml:trace>
</inkml:ink>
</file>

<file path=ppt/ink/ink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4T02:30:34.264"/>
    </inkml:context>
    <inkml:brush xml:id="br0">
      <inkml:brushProperty name="width" value="0.05" units="cm"/>
      <inkml:brushProperty name="height" value="0.05" units="cm"/>
      <inkml:brushProperty name="color" value="#E71224"/>
    </inkml:brush>
  </inkml:definitions>
  <inkml:trace contextRef="#ctx0" brushRef="#br0">1 91 24575,'27'0'0,"-5"0"0,-5-4 0,-7-1 0,-1-4 0,-5 0 0,-4 1 0,0-5 0,0 3 0,-4-3 0,-1 8 0,-3 1 0,-1 8 0,8 1 0,-2-4 0,3-7 0,-5-3 0,-4 3 0,4 7 0,1 7 0,4 1 0,0-1 0,0 5 0,0-3 0,4 3 0,1-9 0,3 0 0,1-8 0,-1-5 0,-3-5 0,-1 0 0,-4 1 0,-4 4 0,0 4 0,-9 6 0,7 3 0,-2 5 0,8 9 0,0-3 0,0 5 0,3-8 0,2-7 0,3-1 0,1-8 0,-4-5 0,-2-1 0,-3-3 0,0 0 0,0 3 0,0-3 0,0 5 0,0 11 0,4 4 0,1 7 0,4-1 0,0 0 0,-5-8 0,1 4 0</inkml:trace>
</inkml:ink>
</file>

<file path=ppt/ink/ink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4T02:32:52.593"/>
    </inkml:context>
    <inkml:brush xml:id="br0">
      <inkml:brushProperty name="width" value="0.05" units="cm"/>
      <inkml:brushProperty name="height" value="0.05" units="cm"/>
      <inkml:brushProperty name="color" value="#E71224"/>
    </inkml:brush>
  </inkml:definitions>
  <inkml:trace contextRef="#ctx0" brushRef="#br0">1168 151 24575,'-77'-21'0,"0"0"0,1 0 0,3-1 0,2-1 0,15 7 0,12 9 0,-12-4 0,18 6 0,-16 5 0,15 0 0,-16 0 0,10 0 0,2 0 0,7 0 0,6 0 0,10 0 0,-3 0 0,9 0 0,-10 4 0,4-3 0,-3 4 0,4-1 0,5-3 0,1 7 0,0 1 0,3 0 0,-3 9 0,3 1 0,1 1 0,-1 14 0,0-8 0,4 5 0,-13-2 0,16-9 0,-12 10 0,11-11 0,3 10 0,-3-4 0,4 10 0,0 2 0,0 6 0,0-6 0,0-1 0,0-11 0,0 3 0,9-3 0,-3 5 0,14 6 0,-9-10 0,14 15 0,-13-24 0,14 23 0,-17-28 0,11 27 0,-5-22 0,0 8 0,-2-8 0,-4-7 0,4 7 0,-3-7 0,2 2 0,1-3 0,1-4 0,0 3 0,4 1 0,-4 1 0,0-1 0,8 0 0,-11-8 0,17 8 0,-13-8 0,13 3 0,-8-4 0,-1 0 0,4 0 0,-8 0 0,14 0 0,-10 0 0,5 0 0,-10 0 0,-1 0 0,-5 0 0,10 0 0,-7 0 0,22 0 0,-16 0 0,12 0 0,-15 0 0,-1-4 0,5-5 0,-7-1 0,11-4 0,-12 5 0,12-1 0,-15 2 0,15-6 0,-12 4 0,5-13 0,-6 12 0,0-12 0,-4 9 0,0 0 0,13-9 0,-10 11 0,11-11 0,-14 13 0,-1-3 0,-4 5 0,0-1 0,0-4 0,0 3 0,0-3 0,9-5 0,-7 7 0,7-11 0,-9 8 0,0-1 0,0-2 0,0 3 0,0 0 0,-5-9 0,4 12 0,-8-11 0,8-3 0,-7 3 0,2-18 0,-4 14 0,0-5 0,0 2 0,5 10 0,0-10 0,1 9 0,3 1 0,-12-4 0,7 3 0,-4-1 0,1-1 0,4 12 0,-8-8 0,7 9 0,-6-4 0,7 4 0,-4 0 0,0-4 0,1 4 0,-1-4 0,-4 4 0,3 4 0,-13-13 0,7 10 0,-4-7 0,7 7 0,4 7 0,-4-3 0,-1 4 0,0 0 0,-14-5 0,15 0 0,-20-1 0,18-2 0,-14 7 0,-2-3 0,5 4 0,-14 0 0,18 0 0,-12 0 0,14 0 0,-14 0 0,7 0 0,1 0 0,3 0 0,4 0 0,-1 0 0,-3 0 0,9 0 0,-4 0 0,4 0 0,-5 0 0,1 4 0,3-3 0,2 3 0,9-4 0,0 0 0</inkml:trace>
</inkml:ink>
</file>

<file path=ppt/ink/ink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4T02:48:08.145"/>
    </inkml:context>
    <inkml:brush xml:id="br0">
      <inkml:brushProperty name="width" value="0.05" units="cm"/>
      <inkml:brushProperty name="height" value="0.05" units="cm"/>
      <inkml:brushProperty name="color" value="#E71224"/>
    </inkml:brush>
  </inkml:definitions>
  <inkml:trace contextRef="#ctx0" brushRef="#br0">378 221 24575,'96'-5'0,"1"0"0,-1 0 0,1-1 0,0 1 0,-1 0 0,1 0 0,0 0 0,-1-1 0,1 1 0,-1 0 0,1 0 0,0 0 0,-1 0 0,4 0 0,2 0 0,1 1 0,1 0 0,-2 0 0,0 0 0,-4 0 0,-4 0 0,-4 0 0,-7 0 0,-6-1 0,-9 0-1823,22-5 1,-14 0 0,-7 0 0,1 3 1822,20 2 0,-2 2 0,-1 0 0,0 0 0,1 0 0,-1 1 0,1 2 0,-1 0 0,0 0-463,-7 0 1,0 0 0,0 0 462,6 0 0,2 0 0,-3 0 0,-13 0 0,-1 0 0,0 0-45,2 0 1,0 0-1,0 0 45,-3 0 0,0 1 0,-2-2 0,28-2 0,-3-1-519,-9 3 0,-3 0 519,-2-2 0,-3-1 0,-14 4 0,-2 0 1005,4 0 1,0 0-1006,-4 0 0,-3 0 0,43 0 0,-47 0 0,0 0 0,47 0 0,-46 0 0,0 0 0,5 0 0,-1 0 0,-7 0 0,0 0 0,6 0 0,1 0 0,-3 0 0,-1 0 0,-3 1 0,0-2 2411,48-9-2411,-3 7 0,-20-8 0,-24 10 0,0 2 0,32-1 0,14 0 0,-8 0 0,-1 0 0,-14 0 0,19 0 0,-24 0 0,18 0 0,-22 0 0,12 0 2421,-18 0-2421,5 0 1706,-2 0-1706,-4 0 918,6 0-918,6 0 381,-12 0-381,-2 0 0,-8 0 0,-12 0 0,4 0 0,3 0 0,0 0 0,11 0 0,-22 0 0,3 0 0,-22 0 0,3 0 0,-7 4 0,14 17 0,-16 13 0,12 18 0,-14 5 0,11 7 0,-3 17 0,4 3-428,-11-27 0,-1 1 428,13 36 0,-11-37 0,-1 1 0,12 33 0,-15-38 0,-1 0 0,8 39 0,2-2 0,1-2 0,3-6 0,-4 15 0,-5-13 0,8 5-298,-7-9 298,8-6 0,-10 14 0,15-6 0,-7 0 0,10-2 0,-2-8 0,-4 8 0,0-12 0,4 3 0,-11-21 0,5 13 0,-7-23 0,6 21 842,-4-23-842,4 11 312,-5 0-312,5 2 0,-3 6 0,3-7 0,-5 5 0,5-4 0,-9-6 0,4 2 0,-7-15 0,-3-2 0,3-1 0,-4-10 0,0 10 0,-4-9 0,3 8 0,-3-12 0,4 6 0,0-8 0,0 0 0,-4-1 0,0-4 0,-10 9 0,-6-11 0,-24 11 0,-10-16 0,-18 3 0,-26-5-856,44 0 0,-4 0 856,-16 0 0,-3 0 0,-7 1 0,-5-2-1061,22-3 1,-3-2-1,-2 0 1061,-6-1 0,-1 0 0,-2 1-1022,-6-1 1,-2 1 0,0-1 1021,-3-4 0,-1-2 0,0 4 0,0 6 0,0 3 0,1-1 0,7-5 0,1 0 0,0 1-672,1 4 1,0 1 0,2 1 671,6-1 0,1 0 0,1 0 0,-1 0 0,0 0 0,0 0 0,-1 0 0,1 0 0,0 0 0,4 0 0,0 0 0,0 0-131,-1 0 0,2 1 1,1-2 130,-21-2 0,2-1 444,1 4 1,2-1-445,8-3 0,2 1 830,4 3 0,0 0-830,-4 0 0,1 0 0,11 0 0,2 0 923,-4 0 1,2 0-924,-38 0 0,46 0 0,2 0 0,-40 0 0,8 0 0,-2 0 1884,19 0-1884,-6 5 1752,2 2-1752,12-1 1479,-5 4-1479,0-3 785,6-1-785,-6 10 0,7-14 0,-23 20 0,-16-2 0,14 1 0,-14 3 0,37-2 0,-21-7 0,5 8 0,-5-11 0,0-5 0,-2-2 0,-1 6 0,3-3 0,15 4 68,1-2-68,7-9 0,-15 10 0,12 0 0,-26-2 0,25 1 0,-10-10 0,14 0 0,0 5 0,6-4 0,-11 13 0,15-7 0,-9 13 0,29-13 0,-7 7 0,8-8 0,-17 9 0,9-7 0,-19 2 0,20-6 0,-11-2 0,9 7 0,-7-3 0,-3 15 0,0-13 0,-3 8 0,11-12 0,-12-3 0,-2 4 0,0-5 0,2 0 0,12 0 0,-4 5 0,19-4 0,-6 4 0,13-5 0,-17 0 0,5 0 0,-6 0 0,4 0 0,10 0 0,-10 0 0,9 0 0,-9 0 0,4 0 0,-11 0 0,-1 0 0,-5 0 0,4 0 0,-3 0 0,4-5 0,-19-7 0,10 0 0,-17-5 0,6 11 0,4-4 0,-3 9 0,7-14 0,-9 7 0,0-3 0,0 2 0,9 3 0,12-9 0,1 8 0,16-2 0,-8 9 0,12-13 0,0-10 0,7-20 0,9-22 0,0-3 0,0 17 0,0-3-830,0-40 830,0 32 0,0-2-685,0 0 1,0-1 684,0-4 0,0-2-887,0-14 0,0-1 887,0 9 0,0 0 0,-1-9 0,2 1-519,7 18 1,2 3 518,0 0 0,3 2 0,4 7 0,0 1 0,0-4 0,0-1 76,0 8 0,-2 0-76,-4-3 0,1 1 0,23-36 0,-24 39 0,0 2 0,25-36 0,-10 8 1170,-8 14-1170,2 11 1805,-18-6-1805,13 0 1246,-9 7-1246,0 6 637,-1 3-637,0-2 0,-4-2 0,4 7 0,-5-9 0,0 14 0,0-16 0,0 6 0,0 6 0,0-5 0,0 5 0,0 5 0,0-8 0,10 8 0,-8-5 0,8 6 0,-10 8 0,0 4 0,0 5 0,0-4 0,0-7 0,0-5 0,0-1 0,0 3 0,0 18 0,0 1 0</inkml:trace>
</inkml:ink>
</file>

<file path=ppt/ink/ink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4T02:52:50.540"/>
    </inkml:context>
    <inkml:brush xml:id="br0">
      <inkml:brushProperty name="width" value="0.05" units="cm"/>
      <inkml:brushProperty name="height" value="0.05" units="cm"/>
      <inkml:brushProperty name="color" value="#E71224"/>
    </inkml:brush>
  </inkml:definitions>
  <inkml:trace contextRef="#ctx0" brushRef="#br0">0 238 24575,'84'-29'0,"0"-1"0,-1 1 0,-12 4 0,-4 2 0,-12 5 0,0 4 0,-25 9 0,-9-5 0,1 5 0,-8-3 0,4 7 0,-3-3 0,2-1 0,-3 4 0,0-7 0,-1 7 0,-5-2 0,10-2 0,-7 0 0,7 0 0,-5 1 0,-4 4 0,4 0 0,-4 0 0,9 0 0,-7 0 0,7 0 0,-6 0 0,2 4 0,5 1 0,-5 0 0,-5 0 0,-5-5 0</inkml:trace>
</inkml:ink>
</file>

<file path=ppt/ink/ink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4T02:52:55.604"/>
    </inkml:context>
    <inkml:brush xml:id="br0">
      <inkml:brushProperty name="width" value="0.05" units="cm"/>
      <inkml:brushProperty name="height" value="0.05" units="cm"/>
      <inkml:brushProperty name="color" value="#E71224"/>
    </inkml:brush>
  </inkml:definitions>
  <inkml:trace contextRef="#ctx0" brushRef="#br0">1 122 24575,'23'-5'0,"11"1"0,10 4 0,12 0 0,1 0 0,9 0 0,6 0 0,25 0-716,-18 0 716,-23 0 0,1 0 0,19 0-301,13 0 301,-9 0 0,-13 0 0,11 0 0,-19 0 0,5 0 0,-8 0 0,1 0 705,-6-5-705,-8 4 312,-2-4-312,-9 5 0,3 0 0,-5 0 0,-5 0 0,4 0 0,-10 0 0,16 0 0,-3 0 0,10 0 0,-5 0 0,5 0 0,-5 0 0,5 0 0,-5 0 0,4 0 0,10 0 0,-5 0 0,16 0 0,-18 0 0,11 0 0,-4 0 0,-1 0 0,-6 0 0,-3 0 0,-10 0 0,-5 0 0,-3-4 0,-4 3 0,1-3 0,8 4 0,3 0 0,-10 0 0,13 0 0,-14 0 0,19 0 0,-1 0 0,-2 0 0,4 0 0,-8 0 0,11 0 0,-1 0 0,1 0 0,6 0 0,16 0 0,2 0 0,13 0 0,-14 0 0,-9 0 0,-1 0 0,1 0 0,2 0 0,4 0 0,1 0 0,-5 0 0,-2 0 0,-8 0 0,-17 0 0,8 0 0,-19 0 0,9 0 0,-12 0 0,0 0 0,5-4 0,7 3 0,0-3 0,0-5 0,5 7 0,-14-6 0,13 8 0,-14 0 0,9 0 0,-10 0 0,16 0 0,-3 0 0,10 0 0,-5 0 0,11 0 0,-10 0 0,18 0 0,-6 0 0,7 0 0,0 0 0,0 0 0,6 0 0,22 0 0,-15 0 0,27 0 0,-36 0 0,10 0 0,-7 0 0,-6 0 0,13 0 0,-5 0 0,14 0 0,-6 0 0,-1 0 0,5 0 0,-3 0 0,7 0 0,6 0 0,-6 0 0,-7 0 0,3 0 0,-19 0 0,5 0 0,-8-5 0,1-1 0,-6-1 0,17-2 0,-14 8 0,10-13 0,-21 7 0,-12-4 0,-3 7 0,-12 4 0,17 0 0,-21 0 0,16 0 0,-9 0 0,12 0 0,0 0 0,10 0 0,-4 0 0,12 0 0,-4 0 0,17 0 0,-10 0 0,12 0 0,-7 0 0,6 0 0,3 0 0,-1 0 0,-6 0 0,1 0 0,17 0 0,-17 0 0,0 0 0,20 0 0,-13 0 0,12 0 0,-21 0 0,6 0 0,0 0 0,1 0 0,15 0 0,-12 0 0,10 0 0,-13 0 0,15 0 0,-5 0 0,-2 0 0,-2 0 0,-13 5 0,13-4 0,-13 4 0,21-5 0,20 0 0,-11 5-207,-35-2 1,-1 1 206,21 3 0,-8-2 0,6-5 0,-13 0 0,13 0 0,-6 0 0,1 0 413,-2 0-413,7 0 0,-17 0 0,23 0 0,-18 0 0,14 0 0,-1 5 0,-6-3 0,-3 3 0,-6 0 0,0 1 0,0 0 0,0-1 0,14-5 0,-11 0 0,12 0 0,10 0 0,-19 5 0,19 2 0,-18 4 0,-12-4 0,17 9 0,-2-8 0,-6 4 0,3-6 0,-1-1 0,-9-3 0,18 9 0,-1-10 0,-10 4 0,4-5 0,-10 0 0,2 11 0,9-3 0,-1 4 0,6-2 0,-19-9 0,17 10 0,-4-10 0,-10 5 0,6-6 0,-24 0 0,-5 0 0,8 0 0,-9 0 0,18 0 0,2 0 0,-11 0 0,12 0 0,-18 0 0,28 0 0,-10 0 0,12 0 0,16 0 0,-11 0-264,-18 0 1,2 0 263,31 0 0,6 0 0,6 0 0,-12 0 0,-31 0 0,0 0 0,39 0 0,-39 0 0,0 0 0,38 0 0,-29 0 0,0 0 0,19 0 0,15 0 0,-39 0 0,0 0 0,-12 0 0,9 0 0,-16-5 0,11 4 527,-17-4-527,-3-3 0,-10 6 0,10-7 0,-8 9 0,9 0 0,-16 0 0,-2-3 0,-7 2 0,-1-3 0</inkml:trace>
</inkml:ink>
</file>

<file path=ppt/ink/ink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4T03:00:45.831"/>
    </inkml:context>
    <inkml:brush xml:id="br0">
      <inkml:brushProperty name="width" value="0.1" units="cm"/>
      <inkml:brushProperty name="height" value="0.1" units="cm"/>
      <inkml:brushProperty name="color" value="#FF0066"/>
    </inkml:brush>
  </inkml:definitions>
  <inkml:trace contextRef="#ctx0" brushRef="#br0">2196 44 24575,'-63'5'0,"6"-3"0,-25-1 0,-18 1 0,-10 0 0,-3 0 0,4 2 0,13 0 0,19 3 0,1 5 0,15 2 0,-14 0-873,-1-8 1,-19-3 0,-11-1 0,-5-1-1,4 3 1,12 3 0,19 4 0,28 7 872,14 54 2011,15-15-2011,-4 0 1116,-3 0-1116,12-7 0,-19 13 0,20-17 3851,-10 16-3851,12-5 0,-12 9 0,14-1 0,-13 14 0,21-12 0,-10 13 0,-2-8 0,5 9 0,-8 1-650,9 7 650,-6 9 0,-6-7 0,4 7 0,-3-8 0,10-8 0,-3-2 0,-1 0 0,3-19 0,-2 16 0,11-18 0,0 6 0,-6 14 0,5-4 0,-5 7 0,6 5 0,0-12 0,0 5 0,0-8 0,0 17 0,0-20 0,0 18 0,0-22 0,0 1 0,0-3 0,0 9 0,-5-5 0,3 13 0,-3 0 0,5 2 152,0 8-152,0-1 0,0 9-525,0-44 0,0 1 525,0 0 0,0 0 0,0 0 0,0-1 0,0-2 0,0 2 0,0 5 0,0 0 0,0-3 0,0 1 0,-3 15 0,-1 0 0,3-10 0,1-2 0,-4 4 0,1 1 0,2-6 0,2-2 0,1-2 0,2-1 0,2-5 0,1 1 0,2 8 0,3-1 0,4-6 0,1 0 0,0 8 0,1-1 0,-1-3 0,0-2 0,1 1 0,-3 0 0,-3 1 0,-3-2-281,-2-3 1,0 0 280,5 3 0,0 0 0,-2 39 0,5-35 0,2 1 0,-3-7 0,-1 0 0,-2 3 0,1 0 0,6-4 0,0-2 0,-3 34 0,15 6 0,-12-21 0,-4 19-179,2-18 179,-10 12 0,13 8 0,-11-12 0,10 20 0,-11-14 0,6 8 0,5-1 0,-9-7 0,7-2 0,-9-14 453,-1-9-453,4-1 1034,2-6-1034,0 7 602,9-7-602,-4 6 199,-5-18-199,3 10 0,-10-22 0,6 8 0,-6-18 0,4 17 0,-4-21 0,0 12 0,4-6 0,-5-8 0,7 24 0,2-13 0,-2 10 0,4 3 0,-6-13 0,6 14 0,-4-10 0,2-5 0,-3 2 0,4 3 0,4 8 0,3 0 0,-3-8 0,4-15 0,-1-7 0,20-3 0,-8 0 0,28 0 0,-14 0 0,31-11 0,5 8-418,-34-3 1,2 1 417,3 4 0,0 2 0,0-4 0,0 0 0,-4-1 0,0 0 0,7-2 0,1-1 0,-7 3 0,0 0 0,3 1 0,1 0 0,-1 3 0,-2 0-89,32 0 89,4 0 0,-16 0 0,-12 0 0,2 0 0,-12 15 0,1-11 831,-2 16-831,-12-19 93,-2 4-93,1-5 0,-10 4 0,14-3 0,-19 3 0,19-4 0,-12 14 0,2-10 0,12 10 0,-2-9 0,23-4 0,10 4 0,2 0 0,12 2-652,4 12 652,0-10 0,-39 0 0,2 0 0,20-5 0,1-1 0,-11 4 0,1 0 0,8-3 0,-3-1 0,27 3 0,-17-6-86,-12 0 86,10 0 0,3 12 0,-4-9 0,19 15 0,-14-11 0,15 6 0,-20-6 0,10 10 0,-14-15 0,1 9 0,6-6 0,-7-3 0,7 9 0,2-4 0,-7 0 0,3 9 0,-26-13 0,4 8 0,0-11 0,-10 0 649,17 5-649,-13-4 89,7 9-89,-7-9 0,-1 4 0,-12 0 0,5-4 0,-11 3 0,5-4 0,-7 0 0,7 0 0,-5 0 0,5 0 0,0 0 0,-10 0 0,20 0 0,-18 0 0,19-5 0,-2-17 0,6 6 0,22-18 0,-5 26 0,-19-3 0,0 1 0,21 7 0,6-12 0,-14 14 0,-3-4 0,7 5 0,-9 0 0,-14 0 0,-7 0 0,0 0 0,-5 0 0,-1-8 0,-11 6 0,-6-10 0,-8-2 0,8-7 0,-2-9 0,4 5 0,4-9 0,-7-5 0,9-18 0,-1-25 0,5-2-667,-14 23 0,-1-2 667,3 7 0,0-2 0,-1-19 0,-1-3-950,1 4 0,-1-1 950,5-8 0,-2-2 0,-5 1 0,-1 0 0,8-5 0,-2-1 0,-9 4 0,1 1 0,12-5 0,-1 1 0,-10 5 0,-2 0 0,7 0 0,-1 0-1105,-6-11 0,-3-1 1105,-2 4 0,0 0 0,0 25 0,0-1 0,0 1 0,0-1 0,0 0 0,0 2 0,0-26 0,0-1 0,0 23 0,0-1 0,0 1 0,0-17 0,0 1 0,0-10 0,0 1 0,0 10 0,0 2 0,0-1 0,0 0-710,0-1 0,0 2 710,0 8 0,0 1 0,0 1 0,0 2 78,0 13 0,0 1-78,0-5 0,0 2 0,0 11 0,0 0 0,-1-11 0,2 0 0,8 6 0,1 1 0,-8-9 0,1 0 0,11-1 0,3 1 0,-5 0 0,-2 0 0,-1 4 0,0 1 0,4 4 0,-2 1 630,-6 0 0,-2 2-630,4-32 0,-1-5 0,-6 9 0,0-2 0,17-8 0,-7-7 723,3 42 1,-1 1-724,-4-41 0,-2 42 0,0 1 0,-5-30 1719,15 7-1719,-9 10 1047,9-3-1047,-10 14 330,4-16-330,-9 13 905,14 0-905,-13 0 0,9 7 0,-11-13 0,0 17 0,0-16 0,0 4 0,5 0 0,-4-13 0,4 5 0,-5-7 0,0 8 0,0-6 0,0 19 0,0-11 0,0 13 0,-5-7 0,-2 0 0,1 6 0,-4-11 0,-13-17 0,8 9 0,-23-8 0,25 29 0,-13 5 0,9 1 0,-10-6 0,-7 3 0,0 1 0,6 18 0,5 3 0,-4 3 0,10 5 0,-8 0 0,12 8 0,-12 2 0,-1 1 0,-10-4 0,6 7 0,0-2 0,-6 4 0,-1 0 0,-19 0 0,-19 6 0,-2 3 0,-5 2 0,16-3 0,-2 1-808,-25 3 0,1 2 808,26 0 0,4-1 0,-7-4 0,0 0 0,-6 4 0,0 1 0,4-3 0,-1-1 0,-12-1 0,1-1 0,16 3 0,1-1 0,-12-2 0,-1-1 0,8 4 0,2-1 0,3-2 0,0 0-452,2 3 0,2-1 452,7-3 0,2-1 0,-2 4 0,2 0-262,-40-1 262,-3 3 0,14-12 0,0 0 0,-6 5 0,21-3 0,-12 9 0,27-10 0,1 4 1516,-22-5-1516,28 0 967,-42 0-967,34 0 299,-11 0-299,8 0 0,-1 0 0,-15 0 0,5 0 0,-7 0 0,-4 0 0,3 0 0,-7 0 0,-6 0 0,13-5-636,-21-8 636,4-2 0,42 5 0,0 1 0,-40 1 0,-6-9 0,26 14 0,-17-9 0,-4 7 0,19-2 0,-17-4 0,32-1 0,7 1 0,1-5 0,6 9 0,11-6 0,-15 1 636,29 2-636,-22-1 0,29 7 0,-28 4 0,25 0 0,-26 0 0,25 0 0,-14 0 0,14 0 0,-13 0 0,17 0 0,-17 4 0,13-2 0,-22 2 0,19-4 0,-8 0 0,8 0 0,2 0 0,-12 0 0,12 0 0,2 0 0,10 0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3T16:23:00.664"/>
    </inkml:context>
    <inkml:brush xml:id="br0">
      <inkml:brushProperty name="width" value="0.1" units="cm"/>
      <inkml:brushProperty name="height" value="0.1" units="cm"/>
      <inkml:brushProperty name="color" value="#FF0066"/>
    </inkml:brush>
  </inkml:definitions>
  <inkml:trace contextRef="#ctx0" brushRef="#br0">1 1 24575,'391'30'0,"-259"-16"0,315 13 0,163-29-1365,-584 2-5461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3T16:19:41.916"/>
    </inkml:context>
    <inkml:brush xml:id="br0">
      <inkml:brushProperty name="width" value="0.1" units="cm"/>
      <inkml:brushProperty name="height" value="0.1" units="cm"/>
      <inkml:brushProperty name="color" value="#FF0066"/>
    </inkml:brush>
  </inkml:definitions>
  <inkml:trace contextRef="#ctx0" brushRef="#br0">4 1 24575,'-2'0'0,"1"0"0,19 6 0,21 4 0,28 2 0,27-3 0,38-1 0,27-4 0,22-1 0,11-2-579,13 0 579,-1 1 0,-17 2 0,-31 2 0,-40 1 0,-39-1-7612</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3T16:32:07.155"/>
    </inkml:context>
    <inkml:brush xml:id="br0">
      <inkml:brushProperty name="width" value="0.025" units="cm"/>
      <inkml:brushProperty name="height" value="0.025" units="cm"/>
      <inkml:brushProperty name="color" value="#008C3A"/>
    </inkml:brush>
  </inkml:definitions>
  <inkml:trace contextRef="#ctx0" brushRef="#br0">1 7 24575,'0'0'0,"0"-1"0,0 1 0,1 0 0,-1-1 0,1 1 0,-1-1 0,0 1 0,1 0 0,-1-1 0,1 1 0,-1 0 0,1-1 0,-1 1 0,1 0 0,-1 0 0,1-1 0,-1 1 0,1 0 0,0 0 0,-1 0 0,1 0 0,-1 0 0,1 0 0,-1 0 0,1 0 0,0 0 0,0 0 0,0 0 0,13-1 0,0 1 0,1 1 0,15 2 0,-7 0 0,824 47-452,6-44-118,-684-7 545,1697-1-1165,-1841 2-4764</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3T16:32:08.531"/>
    </inkml:context>
    <inkml:brush xml:id="br0">
      <inkml:brushProperty name="width" value="0.025" units="cm"/>
      <inkml:brushProperty name="height" value="0.025" units="cm"/>
      <inkml:brushProperty name="color" value="#008C3A"/>
    </inkml:brush>
  </inkml:definitions>
  <inkml:trace contextRef="#ctx0" brushRef="#br0">1 1 24575,'8288'0'-11242,"-7396"0"12075,1184 0 8211,-1979 0-15870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3T16:27:01.217"/>
    </inkml:context>
    <inkml:brush xml:id="br0">
      <inkml:brushProperty name="width" value="0.1" units="cm"/>
      <inkml:brushProperty name="height" value="0.1" units="cm"/>
      <inkml:brushProperty name="color" value="#FF0066"/>
    </inkml:brush>
  </inkml:definitions>
  <inkml:trace contextRef="#ctx0" brushRef="#br0">1 0 24575,'3168'0'-1365</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3T16:27:02.752"/>
    </inkml:context>
    <inkml:brush xml:id="br0">
      <inkml:brushProperty name="width" value="0.1" units="cm"/>
      <inkml:brushProperty name="height" value="0.1" units="cm"/>
      <inkml:brushProperty name="color" value="#FF0066"/>
    </inkml:brush>
  </inkml:definitions>
  <inkml:trace contextRef="#ctx0" brushRef="#br0">0 1 24575,'0'0'0,"0"1"0,1-1 0,-1 0 0,0 1 0,0-1 0,1 1 0,-1-1 0,0 0 0,1 1 0,-1-1 0,0 0 0,1 0 0,-1 1 0,0-1 0,1 0 0,-1 0 0,1 1 0,-1-1 0,0 0 0,1 0 0,-1 0 0,1 0 0,-1 0 0,1 0 0,-1 0 0,1 0 0,-1 0 0,0 0 0,1 0 0,0 0 0,0 0 0,20 3 0,39 0 0,-37-2 0,1059 5-2392,-664-8 1831,916 2-45,-765 0 2800,-526 0-9020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3T16:33:26.632"/>
    </inkml:context>
    <inkml:brush xml:id="br0">
      <inkml:brushProperty name="width" value="0.1" units="cm"/>
      <inkml:brushProperty name="height" value="0.1" units="cm"/>
      <inkml:brushProperty name="color" value="#FF0066"/>
    </inkml:brush>
  </inkml:definitions>
  <inkml:trace contextRef="#ctx0" brushRef="#br0">0 1 24575,'165'0'0,"652"21"-1770,-328-4 551,2029-1 2700,-1725-18-1134,-613 2-274,205 1 163,0 16-749,-338-17-6313</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3T16:33:29.700"/>
    </inkml:context>
    <inkml:brush xml:id="br0">
      <inkml:brushProperty name="width" value="0.1" units="cm"/>
      <inkml:brushProperty name="height" value="0.1" units="cm"/>
      <inkml:brushProperty name="color" value="#FF0066"/>
    </inkml:brush>
  </inkml:definitions>
  <inkml:trace contextRef="#ctx0" brushRef="#br0">944 2 24575,'-270'-1'0,"-281"3"0,544-2 0,0 0 0,0 1 0,0 0 0,1 0 0,-1 0 0,0 1 0,-9 3 0,13-3 0,0 0 0,0-1 0,1 1 0,-1 0 0,0 1 0,1-1 0,-1 0 0,1 1 0,0 0 0,0-1 0,0 1 0,0 0 0,0 0 0,0 0 0,1 0 0,-3 6 0,-1 11 0,1 1 0,0-1 0,2 1 0,0 0 0,1-1 0,3 31 0,-1-19 0,15 484 0,-3-154 0,-23 97 0,3-35 0,7-392 0,0-28 0,0 0 0,0-1 0,1 1 0,-1 0 0,1 0 0,0 0 0,0 0 0,0 0 0,1-1 0,-1 1 0,1 0 0,0-1 0,0 0 0,0 1 0,0-1 0,1 0 0,0 0 0,-1 0 0,1 0 0,0-1 0,0 1 0,0-1 0,1 0 0,-1 0 0,0 0 0,1 0 0,6 2 0,28 11 0,2-1 0,50 10 0,-21-6 0,19 3-1365</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3T16:37:42.644"/>
    </inkml:context>
    <inkml:brush xml:id="br0">
      <inkml:brushProperty name="width" value="0.1" units="cm"/>
      <inkml:brushProperty name="height" value="0.1" units="cm"/>
      <inkml:brushProperty name="color" value="#FF0066"/>
    </inkml:brush>
  </inkml:definitions>
  <inkml:trace contextRef="#ctx0" brushRef="#br0">1 1 24575,'2127'0'-1365,"-2107"0"-5461</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3T16:37:44.062"/>
    </inkml:context>
    <inkml:brush xml:id="br0">
      <inkml:brushProperty name="width" value="0.1" units="cm"/>
      <inkml:brushProperty name="height" value="0.1" units="cm"/>
      <inkml:brushProperty name="color" value="#FF0066"/>
    </inkml:brush>
  </inkml:definitions>
  <inkml:trace contextRef="#ctx0" brushRef="#br0">1 1 24575,'82'-1'0,"92"3"0,-103 6 0,-41-3 0,31-1 0,110 5 0,24 0 0,360-10-1365,-533 1-5461</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3T16:37:46.388"/>
    </inkml:context>
    <inkml:brush xml:id="br0">
      <inkml:brushProperty name="width" value="0.05" units="cm"/>
      <inkml:brushProperty name="height" value="0.05" units="cm"/>
      <inkml:brushProperty name="color" value="#33CCFF"/>
    </inkml:brush>
  </inkml:definitions>
  <inkml:trace contextRef="#ctx0" brushRef="#br0">0 1 24575,'1637'0'-1365,"-1618"0"-5461</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3T16:37:48.100"/>
    </inkml:context>
    <inkml:brush xml:id="br0">
      <inkml:brushProperty name="width" value="0.05" units="cm"/>
      <inkml:brushProperty name="height" value="0.05" units="cm"/>
      <inkml:brushProperty name="color" value="#33CCFF"/>
    </inkml:brush>
  </inkml:definitions>
  <inkml:trace contextRef="#ctx0" brushRef="#br0">0 20 24575,'3'-1'0,"0"-1"0,0 1 0,0-1 0,0 1 0,0 0 0,1 1 0,-1-1 0,0 0 0,1 1 0,-1 0 0,0 0 0,4 0 0,5-1 0,490-8 0,-304 11 0,481-2-1365,-654 0-5461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3T16:19:43.997"/>
    </inkml:context>
    <inkml:brush xml:id="br0">
      <inkml:brushProperty name="width" value="0.1" units="cm"/>
      <inkml:brushProperty name="height" value="0.1" units="cm"/>
      <inkml:brushProperty name="color" value="#FF0066"/>
    </inkml:brush>
  </inkml:definitions>
  <inkml:trace contextRef="#ctx0" brushRef="#br0">1 1 24575,'191'8'0,"-35"0"0,936-5 0,-590-4 0,89-1 0,624 4 0,-1145 2 0,-1 4 0,74 17 0,5 2 0,-70-20 0,149-6 0,-116-3 0,1928 0 180,-1074 3-1725,-924-1-5281</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3T16:37:44.062"/>
    </inkml:context>
    <inkml:brush xml:id="br0">
      <inkml:brushProperty name="width" value="0.1" units="cm"/>
      <inkml:brushProperty name="height" value="0.1" units="cm"/>
      <inkml:brushProperty name="color" value="#FF0066"/>
    </inkml:brush>
  </inkml:definitions>
  <inkml:trace contextRef="#ctx0" brushRef="#br0">1 5 24575,'374'-5'0,"421"14"0,-471 28 0,-187-14 0,142-5 0,502 23 0,109 0 0,1645-46-1365,-2435 5-5461</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3T16:38:57.561"/>
    </inkml:context>
    <inkml:brush xml:id="br0">
      <inkml:brushProperty name="width" value="0.1" units="cm"/>
      <inkml:brushProperty name="height" value="0.1" units="cm"/>
      <inkml:brushProperty name="color" value="#FF0066"/>
    </inkml:brush>
  </inkml:definitions>
  <inkml:trace contextRef="#ctx0" brushRef="#br0">0 0 24575,'36'7'0,"-8"0"0,63-1 0,102-6 0,-75-2 0,526 2 0,-605 2 0,-1 1 0,0 2 0,0 2 0,38 12 0,-11-3-273,0-3 0,1-3 0,0-3 0,103-1 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3T16:38:58.971"/>
    </inkml:context>
    <inkml:brush xml:id="br0">
      <inkml:brushProperty name="width" value="0.1" units="cm"/>
      <inkml:brushProperty name="height" value="0.1" units="cm"/>
      <inkml:brushProperty name="color" value="#FF0066"/>
    </inkml:brush>
  </inkml:definitions>
  <inkml:trace contextRef="#ctx0" brushRef="#br0">0 0 24575,'1071'0'-1365,"-1049"0"-5461</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3T16:38:59.998"/>
    </inkml:context>
    <inkml:brush xml:id="br0">
      <inkml:brushProperty name="width" value="0.1" units="cm"/>
      <inkml:brushProperty name="height" value="0.1" units="cm"/>
      <inkml:brushProperty name="color" value="#FF0066"/>
    </inkml:brush>
  </inkml:definitions>
  <inkml:trace contextRef="#ctx0" brushRef="#br0">0 102 24575,'2'-1'0,"0"0"0,0-1 0,0 1 0,0 0 0,0 1 0,0-1 0,0 0 0,0 0 0,1 1 0,-1 0 0,0-1 0,0 1 0,5 0 0,0-1 0,117-7 0,136 7 0,-117 3 0,-53-3 0,-1-3 0,176-34 0,-224 29 0,1 1 0,-1 3 0,52-2 0,-76 7-152,0-2 0,18-3 0,-24 3-757,7-1-5917</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3T16:39:00.862"/>
    </inkml:context>
    <inkml:brush xml:id="br0">
      <inkml:brushProperty name="width" value="0.1" units="cm"/>
      <inkml:brushProperty name="height" value="0.1" units="cm"/>
      <inkml:brushProperty name="color" value="#FF0066"/>
    </inkml:brush>
  </inkml:definitions>
  <inkml:trace contextRef="#ctx0" brushRef="#br0">0 0 24575,'0'1'0,"0"1"0,1-1 0,-1 0 0,0 0 0,0 0 0,1 1 0,-1-1 0,1 0 0,-1 0 0,1 0 0,-1 0 0,1 0 0,0 0 0,0 0 0,-1 0 0,1 0 0,0-1 0,0 1 0,0 0 0,0 0 0,0-1 0,0 1 0,0 0 0,0-1 0,1 1 0,33 9 0,-32-9 0,89 15 14,122 7-1,96-13-106,-261-9 49,1499 3-415,-792-6 368,-454 2-614,-270 0-6121</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3T16:40:14.653"/>
    </inkml:context>
    <inkml:brush xml:id="br0">
      <inkml:brushProperty name="width" value="0.1" units="cm"/>
      <inkml:brushProperty name="height" value="0.1" units="cm"/>
      <inkml:brushProperty name="color" value="#FF0066"/>
    </inkml:brush>
  </inkml:definitions>
  <inkml:trace contextRef="#ctx0" brushRef="#br0">1 0 24575,'913'26'0,"25"61"0,-544-55 0,1-33 0,-171-1 0,751 1-1365,-941 1-5461</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3T16:40:16.889"/>
    </inkml:context>
    <inkml:brush xml:id="br0">
      <inkml:brushProperty name="width" value="0.1" units="cm"/>
      <inkml:brushProperty name="height" value="0.1" units="cm"/>
      <inkml:brushProperty name="color" value="#FF0066"/>
    </inkml:brush>
  </inkml:definitions>
  <inkml:trace contextRef="#ctx0" brushRef="#br0">1 1 24575,'3'3'0,"0"1"0,0 0 0,1-1 0,0 0 0,0 0 0,0 0 0,0 0 0,0-1 0,0 0 0,1 1 0,-1-2 0,9 4 0,8 1 0,33 5 0,-40-9 0,151 16 0,-82-12 0,292 2 0,-226-10 0,440 2-1365,-568 0-5461</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3T16:40:20.299"/>
    </inkml:context>
    <inkml:brush xml:id="br0">
      <inkml:brushProperty name="width" value="0.025" units="cm"/>
      <inkml:brushProperty name="height" value="0.025" units="cm"/>
      <inkml:brushProperty name="color" value="#008C3A"/>
    </inkml:brush>
  </inkml:definitions>
  <inkml:trace contextRef="#ctx0" brushRef="#br0">0 263 24575,'9'-6'0,"-1"1"0,1 0 0,-1 0 0,1 1 0,0 0 0,1 1 0,15-4 0,73-7 0,-81 12 0,872-64-2180,-462 39 1024,726-45 608,6 42-290,-731 23 3718,-220 2-2403,-166 4-7303</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3T16:40:24.174"/>
    </inkml:context>
    <inkml:brush xml:id="br0">
      <inkml:brushProperty name="width" value="0.025" units="cm"/>
      <inkml:brushProperty name="height" value="0.025" units="cm"/>
      <inkml:brushProperty name="color" value="#008C3A"/>
    </inkml:brush>
  </inkml:definitions>
  <inkml:trace contextRef="#ctx0" brushRef="#br0">117 90 24575,'33'0'0,"452"14"0,-18 9 0,1-22 0,-289-2 0,2564 0 0,-2706 3 0,0 2 0,69 16 0,-65-11 0,79 7 0,170-4 0,253-6 0,-449-11 0,0-4 0,119-27 0,-194 33 0,0-2 0,0-1 0,0 0 0,25-13 0,-27 11 0,0 2 0,25-7 0,26-10 0,-62 20 0,0 0 0,0 0 0,-1 0 0,0-1 0,0 1 0,0-1 0,0 0 0,7-8 0,-12 11 0,1 1 0,-1 0 0,0 0 0,0-1 0,0 1 0,0 0 0,1 0 0,-1-1 0,0 1 0,0 0 0,0 0 0,0-1 0,0 1 0,0 0 0,1 0 0,-1-1 0,0 1 0,0 0 0,0-1 0,0 1 0,0 0 0,0-1 0,0 1 0,0 0 0,-1 0 0,1-1 0,0 1 0,0 0 0,0-1 0,0 1 0,0 0 0,0 0 0,-1-1 0,1 1 0,0 0 0,0 0 0,0-1 0,0 1 0,-1 0 0,1 0 0,0 0 0,0-1 0,-1 1 0,1 0 0,0 0 0,0 0 0,-1 0 0,1 0 0,0 0 0,-1-1 0,1 1 0,0 0 0,0 0 0,-1 0 0,1 0 0,-1 0 0,-21-2 0,19 1 0,-62 2 0,0 3 0,-124 23 0,27-3 0,77-14 0,-435 32 0,-324-41 0,388-3 0,324 4 0,7 0 0,-142-16 0,58-30 0,143 28 0,-87-12 0,-302 18 0,269 13 0,-1782-3 0,1931 2 0,0 2 0,1 1 0,-38 11 0,38-8 0,-1-1 0,-69 5 0,81-12-1365,4 0-5461</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3T16:41:04.644"/>
    </inkml:context>
    <inkml:brush xml:id="br0">
      <inkml:brushProperty name="width" value="0.1" units="cm"/>
      <inkml:brushProperty name="height" value="0.1" units="cm"/>
      <inkml:brushProperty name="color" value="#FF0066"/>
    </inkml:brush>
  </inkml:definitions>
  <inkml:trace contextRef="#ctx0" brushRef="#br0">1 29 24575,'1222'0'-2406,"-823"0"278,2044 0-3218,-1391 0 6978,-1040 0-1664,10 1 791,0-1 0,1-1 1,-1-1-1,0-1 1,0-1-1,30-9 1,-36 7-5987</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3T16:19:46.655"/>
    </inkml:context>
    <inkml:brush xml:id="br0">
      <inkml:brushProperty name="width" value="0.05" units="cm"/>
      <inkml:brushProperty name="height" value="0.05" units="cm"/>
      <inkml:brushProperty name="color" value="#33CCFF"/>
    </inkml:brush>
  </inkml:definitions>
  <inkml:trace contextRef="#ctx0" brushRef="#br0">0 1 24575,'7539'0'-1365,"-7468"0"-5461</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3T16:41:06.182"/>
    </inkml:context>
    <inkml:brush xml:id="br0">
      <inkml:brushProperty name="width" value="0.1" units="cm"/>
      <inkml:brushProperty name="height" value="0.1" units="cm"/>
      <inkml:brushProperty name="color" value="#FF0066"/>
    </inkml:brush>
  </inkml:definitions>
  <inkml:trace contextRef="#ctx0" brushRef="#br0">0 0 24575,'0'1'0,"0"-1"0,1 1 0,-1-1 0,0 1 0,0-1 0,1 1 0,-1-1 0,0 1 0,1-1 0,-1 1 0,0-1 0,1 1 0,-1-1 0,0 0 0,1 1 0,-1-1 0,1 0 0,-1 0 0,1 1 0,-1-1 0,1 0 0,-1 0 0,1 1 0,-1-1 0,1 0 0,-1 0 0,2 0 0,18 3 0,-16-3 0,321 6 0,-194-8 0,807 2-1365,-915 0-5461</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3T16:41:09.653"/>
    </inkml:context>
    <inkml:brush xml:id="br0">
      <inkml:brushProperty name="width" value="0.025" units="cm"/>
      <inkml:brushProperty name="height" value="0.025" units="cm"/>
      <inkml:brushProperty name="color" value="#008C3A"/>
    </inkml:brush>
  </inkml:definitions>
  <inkml:trace contextRef="#ctx0" brushRef="#br0">1 0 24575,'3620'0'-1365,"-3599"0"-5461</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3T16:41:11.663"/>
    </inkml:context>
    <inkml:brush xml:id="br0">
      <inkml:brushProperty name="width" value="0.025" units="cm"/>
      <inkml:brushProperty name="height" value="0.025" units="cm"/>
      <inkml:brushProperty name="color" value="#008C3A"/>
    </inkml:brush>
  </inkml:definitions>
  <inkml:trace contextRef="#ctx0" brushRef="#br0">1 1 24575,'1971'0'-1365,"-1949"0"-5461</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3T16:43:30.721"/>
    </inkml:context>
    <inkml:brush xml:id="br0">
      <inkml:brushProperty name="width" value="0.1" units="cm"/>
      <inkml:brushProperty name="height" value="0.1" units="cm"/>
      <inkml:brushProperty name="color" value="#FF0066"/>
    </inkml:brush>
  </inkml:definitions>
  <inkml:trace contextRef="#ctx0" brushRef="#br0">1 107 24575,'2297'0'0,"-1829"18"0,-25-1 0,-370-17 0,1 3 0,84 15 0,-58-3 0,120 3 0,104-15 0,107 7 0,-386-7 0,640 34 0,430-39 0,-754-25 0,-27 0 0,457 26 0,-361 3 0,179 0 0,640-4 0,-1237 2 0,275-14 0,-175-7 0,-1 0 0,-12 10 0,480-46 0,-550 54 0,-1-1 0,0-1 0,0-2 0,33-12 0,-33 11 86,0 1-1,1 2 0,43-4 1,89 7-1793</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3T16:43:46.968"/>
    </inkml:context>
    <inkml:brush xml:id="br0">
      <inkml:brushProperty name="width" value="0.1" units="cm"/>
      <inkml:brushProperty name="height" value="0.1" units="cm"/>
      <inkml:brushProperty name="color" value="#FF0066"/>
    </inkml:brush>
  </inkml:definitions>
  <inkml:trace contextRef="#ctx0" brushRef="#br0">14019 16434 24575,'1530'0'0,"-1480"0"0,-1-2 0,1-3 0,0-1 0,88-24 0,-87 15 0,-22 8 0,0-2 0,39-18 0,-58 22 0,-1 0 0,0 0 0,0-1 0,-1 0 0,0-1 0,0 0 0,0 0 0,-1-1 0,0 0 0,11-17 0,-1-4 0,-1 0 0,20-58 0,14-71 0,-6-25-61,19-194-1,-55 325-33,96-789-874,-58-13 327,-49 515 642,3-137 0,52-67 0,-37 433 0,48-319 0,8-50 0,-47 156 509,11-74 348,-13 265-394,-21 130-463,-1-1 0,1 1 0,-1-1 0,0 0 0,0 1 0,0-1 0,0 0 0,-1 1 0,1-1 0,-1 1 0,1-1 0,-1 1 0,0-1 0,0 1 0,0-1 0,0 1 0,-3-4 0,2 5 0,0-1 0,0 0 0,-1 0 0,1 1 0,-1-1 0,1 1 0,-1 0 0,0 0 0,0 0 0,1 0 0,-1 0 0,0 1 0,0-1 0,-5 1 0,-1-1 0,-1 0 0,0 0 0,0-1 0,1 0 0,-16-6 0,22 7 0,0-1 0,-1 0 0,1 1 0,0-2 0,0 1 0,0 0 0,0-1 0,0 1 0,1-1 0,-1 0 0,1 0 0,0 0 0,0 0 0,0 0 0,0 0 0,-2-6 0,0-1 0,1 0 0,0 0 0,1 0 0,0-1 0,-1-19 0,5-61 0,4 28 0,21-92 0,29-62 0,-11 42 0,-12 22 0,-8-2 0,10-275 0,-2-104 0,15-219-209,-47 1-103,-3 424 264,3-142 48,-4-373 0,-23 307 514,18 409-459,1 7-55,-31-155 0,2 87 0,-28-122 0,43 227 0,-54-136 0,34 126 0,-71-119 0,-112-137 0,-31 23 0,183 247 0,-4 3 0,-153-118 0,173 154 0,-1 3 0,-2 2 0,-2 3 0,-1 3 0,-99-33 0,-47 3 0,-223-31 0,-1 3 0,18 4 0,138 46 0,-82-17 0,17-12 0,97 20 0,9 6 0,-141-34 0,56 5 0,-7 21 0,191 29 0,-239-37-141,-180-23-321,-5 30 186,266 17 763,43 3-95,-343 22-392,361 9 0,-1184-1 0,1251 4 0,0 8 0,-257 54 0,234-28 0,-251 44 0,289-63 0,-241 44 0,346-54 0,-1-3 0,-73 3 0,-92-11 0,83-2 0,-147 5 0,-351-11 0,425-13 0,-1 0 0,154 16 0,2-2 0,-1-2 0,-58-20 0,8 2 0,78 22 0,-38-17 0,-4-3 0,-47-3 0,-29-10 0,93 23 0,-50-10 0,94 26 0,1 0 0,-1 0 0,0-1 0,1 1 0,-1 0 0,1 0 0,-1 0 0,1-1 0,-1 1 0,1 0 0,-1-1 0,1 1 0,0 0 0,-1-1 0,1 1 0,-1-1 0,1 1 0,0 0 0,-1-1 0,1 1 0,0-1 0,0 1 0,-1-1 0,1 1 0,0-1 0,0 1 0,0-1 0,-1 0 0,1 1 0,0-1 0,0 1 0,0-1 0,0 1 0,0-1 0,0 1 0,0-1 0,1 0 0,-1 1 0,0-1 0,0 1 0,0-1 0,0 1 0,1-1 0,-1 1 0,0-1 0,0 1 0,1-1 0,-1 1 0,0 0 0,2-2 0,21-27 0,-18 23 0,1-1 0,-1 0 0,0-1 0,0 0 0,-1 0 0,0 0 0,0-1 0,-1 1 0,0-1 0,0 0 0,-1 0 0,0 0 0,-1 0 0,0 0 0,0 0 0,-1-1 0,-1-13 0,-1 12 0,0-1 0,-1 1 0,0 0 0,0 0 0,-1 0 0,-1 0 0,0 0 0,0 1 0,-1 0 0,0 0 0,-1 1 0,-14-16 0,2 7 0,-1 1 0,-1 1 0,-1 0 0,0 2 0,-27-13 0,9 4 0,26 16 0,0 1 0,0 1 0,-1 0 0,1 1 0,-23-3 0,-16-5 0,-24-8 0,-111-13 0,-82 6 0,92 12 0,-163 8 0,202 9 0,97 0 0,0 1 0,1 2 0,-57 15 0,-118 45 0,202-60 0,-6 1 0,1 1 0,0 0 0,-22 13 0,37-17 0,0-1 0,0 1 0,0 0 0,0 0 0,0 0 0,0 1 0,1-1 0,0 1 0,-1 0 0,2 0 0,-1 0 0,0 0 0,1 1 0,0-1 0,0 1 0,0-1 0,0 1 0,-1 8 0,2-3 0,1-1 0,0 0 0,0 1 0,1-1 0,0 0 0,1 0 0,0 0 0,0 0 0,7 16 0,4 6 0,25 40 0,-25-50 0,-1-2 0,0-1 0,2-1 0,0-1 0,26 24 0,25 29 0,-65-69 0,4 6 0,0 0 0,1-1 0,0 1 0,0-1 0,0 0 0,0-1 0,1 1 0,-1-1 0,1 0 0,11 5 0,25 8 0,1-2 0,0-2 0,1-2 0,0-2 0,1-1 0,0-3 0,54 0 0,369-6 0,-439-1 0,0-1 0,1-2 0,30-8 0,15-2 0,73-1 0,8-1 0,-102 2 0,-40 11 0,1-1 0,26-3 0,161 4-116,-147 5-1133,-36-1-5577</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3T16:58:56.416"/>
    </inkml:context>
    <inkml:brush xml:id="br0">
      <inkml:brushProperty name="width" value="0.1" units="cm"/>
      <inkml:brushProperty name="height" value="0.1" units="cm"/>
      <inkml:brushProperty name="color" value="#FF0066"/>
    </inkml:brush>
  </inkml:definitions>
  <inkml:trace contextRef="#ctx0" brushRef="#br0">4 0 24575,'0'1'0,"0"-1"0,-1 0 0,1 1 0,0-1 0,-1 0 0,1 1 0,0-1 0,0 0 0,-1 1 0,1-1 0,0 1 0,0-1 0,0 1 0,0-1 0,0 1 0,-1-1 0,1 0 0,0 1 0,0-1 0,0 1 0,0-1 0,0 1 0,0-1 0,1 1 0,-1-1 0,0 1 0,0-1 0,0 1 0,0-1 0,0 0 0,1 1 0,13 13 0,20 4 0,-8-9 0,-1-2 0,1-1 0,0 0 0,49 2 0,110-6 0,-110-4 0,1820 0-1365,-1871 2-5461</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3T16:58:58.013"/>
    </inkml:context>
    <inkml:brush xml:id="br0">
      <inkml:brushProperty name="width" value="0.1" units="cm"/>
      <inkml:brushProperty name="height" value="0.1" units="cm"/>
      <inkml:brushProperty name="color" value="#FF0066"/>
    </inkml:brush>
  </inkml:definitions>
  <inkml:trace contextRef="#ctx0" brushRef="#br0">1 1 24575,'147'0'0,"18"0"0,68 0-454,3739 0 908,-3958 0-795,0 1 0,0 0-1,14 3 1</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3T17:01:48.170"/>
    </inkml:context>
    <inkml:brush xml:id="br0">
      <inkml:brushProperty name="width" value="0.1" units="cm"/>
      <inkml:brushProperty name="height" value="0.1" units="cm"/>
      <inkml:brushProperty name="color" value="#FF0066"/>
    </inkml:brush>
  </inkml:definitions>
  <inkml:trace contextRef="#ctx0" brushRef="#br0">1076 1 24575,'-937'0'0,"933"0"0,1-1 0,0 1 0,0 0 0,0 1 0,-1-1 0,1 0 0,0 1 0,0 0 0,0 0 0,0 0 0,0 0 0,0 0 0,0 1 0,0-1 0,0 1 0,0-1 0,1 1 0,-1 0 0,1 0 0,0 1 0,-1-1 0,1 0 0,0 1 0,0 0 0,0-1 0,1 1 0,-1 0 0,1 0 0,-1 0 0,1 0 0,0 0 0,0 0 0,0 0 0,0 5 0,-6 33 0,3 0 0,1 0 0,4 79 0,1-65 0,3 977 0,-6-674 0,-2-302 0,-10 61 0,6-60 0,-4 2 0,6-41 0,2 1 0,-2 29 0,5-46 0,0-1 0,0 1 0,1 0 0,-1 0 0,1 0 0,-1-1 0,1 1 0,0 0 0,0-1 0,0 1 0,-1-1 0,1 1 0,1-1 0,-1 1 0,0-1 0,0 0 0,1 1 0,-1-1 0,0 0 0,1 0 0,-1 0 0,1 0 0,0 0 0,-1 0 0,1-1 0,0 1 0,-1-1 0,1 1 0,0-1 0,3 1 0,8 1 0,-1 0 0,1 0 0,17-1 0,-15-1 0,381 0 0,-180-2 0,-89 1 0,234 8 0,-316-1-422,-1 3 1,59 18-1,-100-27 322,18 7-6726</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3T17:03:28.625"/>
    </inkml:context>
    <inkml:brush xml:id="br0">
      <inkml:brushProperty name="width" value="0.1" units="cm"/>
      <inkml:brushProperty name="height" value="0.1" units="cm"/>
      <inkml:brushProperty name="color" value="#FF0066"/>
    </inkml:brush>
  </inkml:definitions>
  <inkml:trace contextRef="#ctx0" brushRef="#br0">0 0 24575,'5793'0'0,"-5680"6"-1365,-66 1-5461</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3T17:26:00.887"/>
    </inkml:context>
    <inkml:brush xml:id="br0">
      <inkml:brushProperty name="width" value="0.1" units="cm"/>
      <inkml:brushProperty name="height" value="0.1" units="cm"/>
      <inkml:brushProperty name="color" value="#FF0066"/>
    </inkml:brush>
  </inkml:definitions>
  <inkml:trace contextRef="#ctx0" brushRef="#br0">0 0 24575,'5110'0'0,"-5057"3"0,84 15 0,-11-1 0,235-4-1365,-327-14-5461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3T16:19:52.534"/>
    </inkml:context>
    <inkml:brush xml:id="br0">
      <inkml:brushProperty name="width" value="0.05" units="cm"/>
      <inkml:brushProperty name="height" value="0.05" units="cm"/>
      <inkml:brushProperty name="color" value="#33CCFF"/>
    </inkml:brush>
  </inkml:definitions>
  <inkml:trace contextRef="#ctx0" brushRef="#br0">1 1 24575,'11'1'0,"1"0"0,-1 1 0,1 1 0,15 5 0,17 4 0,31 0 0,119 4 0,78-16 0,-134-2 0,2762 1 145,-1632 1-1655,-1236 0-5316</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3T17:26:02.491"/>
    </inkml:context>
    <inkml:brush xml:id="br0">
      <inkml:brushProperty name="width" value="0.1" units="cm"/>
      <inkml:brushProperty name="height" value="0.1" units="cm"/>
      <inkml:brushProperty name="color" value="#FF0066"/>
    </inkml:brush>
  </inkml:definitions>
  <inkml:trace contextRef="#ctx0" brushRef="#br0">1 19 24575,'0'-1'0,"0"1"0,0 0 0,0-1 0,0 1 0,1-1 0,-1 1 0,0 0 0,0-1 0,1 1 0,-1 0 0,0-1 0,1 1 0,-1 0 0,0-1 0,1 1 0,-1 0 0,0 0 0,1-1 0,-1 1 0,1 0 0,-1 0 0,0 0 0,1 0 0,-1 0 0,1 0 0,-1-1 0,1 1 0,-1 0 0,19-2 0,-14 2 0,380-8 0,-241 9 0,1700-1 0,-1811 2 0,1 2 0,-1 1 0,48 14 0,35 5 0,66-1 0,125 20 0,-14 4 0,-249-41-119,0-2-1,77-3 0,-82-1-886,-2-1-5820</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3T17:27:42.920"/>
    </inkml:context>
    <inkml:brush xml:id="br0">
      <inkml:brushProperty name="width" value="0.1" units="cm"/>
      <inkml:brushProperty name="height" value="0.1" units="cm"/>
      <inkml:brushProperty name="color" value="#FF0066"/>
    </inkml:brush>
  </inkml:definitions>
  <inkml:trace contextRef="#ctx0" brushRef="#br0">0 1 24575,'168'-1'0,"401"13"0,-368 14 0,-118-13 0,99 3 0,156-17 0,-323 2 0,0 0 0,0 2 0,0-1 0,17 7 0,-15-4 0,1-1 0,22 2 0,82-4-282,-96-3-801,-7 1-5743</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3T17:27:46.419"/>
    </inkml:context>
    <inkml:brush xml:id="br0">
      <inkml:brushProperty name="width" value="0.1" units="cm"/>
      <inkml:brushProperty name="height" value="0.1" units="cm"/>
      <inkml:brushProperty name="color" value="#FF0066"/>
    </inkml:brush>
  </inkml:definitions>
  <inkml:trace contextRef="#ctx0" brushRef="#br0">1 1 24575,'0'0'0,"0"0"0,0 0 0,0 1 0,0-1 0,0 0 0,0 0 0,0 0 0,-1 0 0,1 1 0,0-1 0,0 0 0,0 0 0,0 0 0,0 1 0,0-1 0,0 0 0,0 0 0,0 0 0,1 1 0,-1-1 0,0 0 0,0 0 0,0 0 0,0 0 0,0 1 0,0-1 0,0 0 0,0 0 0,0 0 0,1 0 0,-1 1 0,0-1 0,0 0 0,0 0 0,0 0 0,0 0 0,1 0 0,-1 0 0,0 0 0,0 0 0,0 1 0,0-1 0,1 0 0,-1 0 0,0 0 0,0 0 0,0 0 0,1 0 0,-1 0 0,0 0 0,0 0 0,0 0 0,1 0 0,15 3 0,64 3 0,96-4 0,-88-3 0,403 0 0,354 2 0,-408 32 0,-77-3 0,-170-17 0,374 7-1365</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3T17:33:31.691"/>
    </inkml:context>
    <inkml:brush xml:id="br0">
      <inkml:brushProperty name="width" value="0.1" units="cm"/>
      <inkml:brushProperty name="height" value="0.1" units="cm"/>
      <inkml:brushProperty name="color" value="#FF0066"/>
    </inkml:brush>
  </inkml:definitions>
  <inkml:trace contextRef="#ctx0" brushRef="#br0">0 13 24575,'1936'0'0,"-1920"-1"41,-1-1 0,17-3 0,-6 1-1529</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3T17:33:36.726"/>
    </inkml:context>
    <inkml:brush xml:id="br0">
      <inkml:brushProperty name="width" value="0.1" units="cm"/>
      <inkml:brushProperty name="height" value="0.1" units="cm"/>
      <inkml:brushProperty name="color" value="#FF0066"/>
    </inkml:brush>
  </inkml:definitions>
  <inkml:trace contextRef="#ctx0" brushRef="#br0">1 131 24575,'27'2'0,"0"1"0,47 11 0,-16-3 0,14-1 0,87 1 0,75-12 0,-92 0 0,133 2 0,293-3 0,-474-1 0,-1-5 0,112-23 0,-183 27 0,42 0 0,-42 4 0,41-7 0,186-25 0,-130 21 0,-61 5 0,239-34 0,-221 27 171,115-6 0,-148 19-513,1 1 1,0 2 0,-1 2-1,48 11 1,-72-11-6485</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3T17:46:18.411"/>
    </inkml:context>
    <inkml:brush xml:id="br0">
      <inkml:brushProperty name="width" value="0.1" units="cm"/>
      <inkml:brushProperty name="height" value="0.1" units="cm"/>
      <inkml:brushProperty name="color" value="#FF0066"/>
    </inkml:brush>
  </inkml:definitions>
  <inkml:trace contextRef="#ctx0" brushRef="#br0">1 0 24575,'2025'0'-1365,"-1994"0"-5461</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3T17:46:19.154"/>
    </inkml:context>
    <inkml:brush xml:id="br0">
      <inkml:brushProperty name="width" value="0.1" units="cm"/>
      <inkml:brushProperty name="height" value="0.1" units="cm"/>
      <inkml:brushProperty name="color" value="#FF0066"/>
    </inkml:brush>
  </inkml:definitions>
  <inkml:trace contextRef="#ctx0" brushRef="#br0">1 2 24575,'366'-1'0,"554"5"0,-746 2-682,307 54-1,-442-53-6143</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3T17:46:22.094"/>
    </inkml:context>
    <inkml:brush xml:id="br0">
      <inkml:brushProperty name="width" value="0.1" units="cm"/>
      <inkml:brushProperty name="height" value="0.1" units="cm"/>
      <inkml:brushProperty name="color" value="#FF0066"/>
    </inkml:brush>
  </inkml:definitions>
  <inkml:trace contextRef="#ctx0" brushRef="#br0">1 1 24575,'11756'0'0,"-11735"1"0,1 1 0,39 10 0,-35-7 0,34 4 0,379-4 0,-269-7 0,820 2-1365,-950 0-5461</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3T17:46:27.379"/>
    </inkml:context>
    <inkml:brush xml:id="br0">
      <inkml:brushProperty name="width" value="0.025" units="cm"/>
      <inkml:brushProperty name="height" value="0.025" units="cm"/>
      <inkml:brushProperty name="color" value="#008C3A"/>
    </inkml:brush>
  </inkml:definitions>
  <inkml:trace contextRef="#ctx0" brushRef="#br0">646 1 24575,'-450'0'0,"445"0"0,-4-1 0,0 1 0,0 1 0,1 0 0,-13 3 0,17-4 0,1 2 0,0-1 0,0 0 0,0 1 0,0-1 0,1 1 0,-1 0 0,0 0 0,1 0 0,-1 0 0,1 1 0,0-1 0,0 1 0,0-1 0,-3 5 0,-1 5 0,0-1 0,0 1 0,2 0 0,-1 0 0,1 1 0,-3 23 0,-5 83 0,9-81 0,-34 905 0,37 7 0,3-399 0,-3-306 0,0-242 0,-1 0 0,2 0 0,-1 1 0,0-1 0,1 0 0,-1 0 0,1 0 0,0 0 0,0 0 0,0 0 0,0 0 0,1 0 0,-1-1 0,1 1 0,-1 0 0,5 4 0,-2-5 0,-1 1 0,1-1 0,-1 1 0,1-1 0,0-1 0,0 1 0,0 0 0,0-1 0,0 0 0,0 0 0,1 0 0,3 0 0,168 30 0,66 10 0,1498 185-4254,-1469-196 4121,88 10-1055,-258-27-1428</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3T17:46:30.642"/>
    </inkml:context>
    <inkml:brush xml:id="br0">
      <inkml:brushProperty name="width" value="0.025" units="cm"/>
      <inkml:brushProperty name="height" value="0.025" units="cm"/>
      <inkml:brushProperty name="color" value="#008C3A"/>
    </inkml:brush>
  </inkml:definitions>
  <inkml:trace contextRef="#ctx0" brushRef="#br0">0 17 24575,'350'2'0,"362"-4"0,-518-5 0,77-2 0,2679 8 0,-1439 3 0,6745-2-1365,-8216 0-5461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3T16:19:54.998"/>
    </inkml:context>
    <inkml:brush xml:id="br0">
      <inkml:brushProperty name="width" value="0.025" units="cm"/>
      <inkml:brushProperty name="height" value="0.025" units="cm"/>
      <inkml:brushProperty name="color" value="#008C3A"/>
    </inkml:brush>
  </inkml:definitions>
  <inkml:trace contextRef="#ctx0" brushRef="#br0">0 33 24575,'30'1'0,"30"5"0,6 1 0,511 15-569,7-21-253,-364-1 721,1549-2-180,-1758 2 238,287-5 386,-214 0 123,127-24 1,-113 5-1382,-77 19-5821</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3T17:47:35.940"/>
    </inkml:context>
    <inkml:brush xml:id="br0">
      <inkml:brushProperty name="width" value="0.1" units="cm"/>
      <inkml:brushProperty name="height" value="0.1" units="cm"/>
      <inkml:brushProperty name="color" value="#FF0066"/>
    </inkml:brush>
  </inkml:definitions>
  <inkml:trace contextRef="#ctx0" brushRef="#br0">0 0 24575,'1238'0'-1365,"-1208"0"-5461</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3T17:47:36.615"/>
    </inkml:context>
    <inkml:brush xml:id="br0">
      <inkml:brushProperty name="width" value="0.1" units="cm"/>
      <inkml:brushProperty name="height" value="0.1" units="cm"/>
      <inkml:brushProperty name="color" value="#FF0066"/>
    </inkml:brush>
  </inkml:definitions>
  <inkml:trace contextRef="#ctx0" brushRef="#br0">1 0 24575,'0'1'0,"0"-1"0,0 0 0,0 1 0,0-1 0,1 0 0,-1 1 0,0-1 0,0 0 0,1 1 0,-1-1 0,0 0 0,0 1 0,1-1 0,-1 0 0,0 0 0,1 0 0,-1 1 0,0-1 0,1 0 0,-1 0 0,0 0 0,1 0 0,-1 0 0,1 1 0,-1-1 0,0 0 0,1 0 0,-1 0 0,1 0 0,2 0 0,46 10 0,1-3 0,0-2 0,84-3 0,-69-1 0,424 15 0,203 2 0,-610-18-1365,-54-1-5461</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3T17:47:40.001"/>
    </inkml:context>
    <inkml:brush xml:id="br0">
      <inkml:brushProperty name="width" value="0.1" units="cm"/>
      <inkml:brushProperty name="height" value="0.1" units="cm"/>
      <inkml:brushProperty name="color" value="#FF0066"/>
    </inkml:brush>
  </inkml:definitions>
  <inkml:trace contextRef="#ctx0" brushRef="#br0">873 35 24575,'0'-1'0,"0"0"0,0 0 0,-1 0 0,1-1 0,-1 1 0,1 0 0,-1 0 0,1 0 0,-1 0 0,0 0 0,1 0 0,-1 0 0,0 0 0,0 0 0,0 0 0,0 1 0,1-1 0,-1 0 0,-1 0 0,1 1 0,0-1 0,0 1 0,0-1 0,0 1 0,0-1 0,0 1 0,-1 0 0,0-1 0,-39-5 0,37 5 0,-276-2 0,153 5 0,36-1 0,-97-3 0,186 2 0,-1 0 0,0 0 0,1 0 0,-1 0 0,0 1 0,0-1 0,1 1 0,-1-1 0,1 1 0,-1 0 0,1 0 0,-1 0 0,1 1 0,-1-1 0,1 1 0,0-1 0,0 1 0,0-1 0,0 1 0,0 0 0,0 0 0,0 0 0,1 1 0,-1-1 0,-1 4 0,-2 5 0,0-1 0,1 2 0,0-1 0,-3 20 0,5-23 0,-9 50 0,3 0 0,-2 78 0,11 122 0,1-129 0,0 989 0,-3-601 0,1-513 0,0 2 0,0 0 0,0 0 0,1 1 0,-1-1 0,3 8 0,-2-13 0,0 1 0,-1 0 0,1-1 0,0 1 0,0 0 0,0-1 0,0 1 0,0-1 0,1 1 0,-1-1 0,0 0 0,1 1 0,-1-1 0,1 0 0,-1 0 0,1 0 0,0 0 0,-1 0 0,1-1 0,0 1 0,0 0 0,2 0 0,7 1 0,1 0 0,-1-1 0,1 0 0,0-1 0,0 0 0,-1-1 0,23-4 0,86-27 0,-56 13 0,-36 12 39,27-8-507,0 2 0,86-8 0</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3T17:47:45.995"/>
    </inkml:context>
    <inkml:brush xml:id="br0">
      <inkml:brushProperty name="width" value="0.025" units="cm"/>
      <inkml:brushProperty name="height" value="0.025" units="cm"/>
      <inkml:brushProperty name="color" value="#008C3A"/>
    </inkml:brush>
  </inkml:definitions>
  <inkml:trace contextRef="#ctx0" brushRef="#br0">1 18 24575,'0'0'0,"0"-1"0,0 1 0,0-1 0,0 1 0,0 0 0,1-1 0,-1 1 0,0-1 0,0 1 0,0 0 0,1-1 0,-1 1 0,0-1 0,1 1 0,-1 0 0,0-1 0,1 1 0,-1 0 0,1 0 0,-1-1 0,0 1 0,1 0 0,-1 0 0,1 0 0,-1-1 0,0 1 0,1 0 0,0 0 0,15-2 0,-13 1 0,294-4 0,-170 7 0,-73-2 0,10-1 0,98 11 0,-94-4 0,129-4 0,-93-4 0,169 2-1365,-254 0-5461</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3T17:47:49.659"/>
    </inkml:context>
    <inkml:brush xml:id="br0">
      <inkml:brushProperty name="width" value="0.025" units="cm"/>
      <inkml:brushProperty name="height" value="0.025" units="cm"/>
      <inkml:brushProperty name="color" value="#008C3A"/>
    </inkml:brush>
  </inkml:definitions>
  <inkml:trace contextRef="#ctx0" brushRef="#br0">1 0 24575,'645'0'0,"-526"8"0,-10 0 0,85 9 0,15-1 0,-24-17-1365,-160 1-5461</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3T17:49:42.285"/>
    </inkml:context>
    <inkml:brush xml:id="br0">
      <inkml:brushProperty name="width" value="0.1" units="cm"/>
      <inkml:brushProperty name="height" value="0.1" units="cm"/>
      <inkml:brushProperty name="color" value="#FF0066"/>
    </inkml:brush>
  </inkml:definitions>
  <inkml:trace contextRef="#ctx0" brushRef="#br0">791 1 24575,'-736'0'0,"734"0"0,0 0 0,0 0 0,1 0 0,-1 0 0,0 0 0,0 0 0,0 1 0,0-1 0,0 1 0,1-1 0,-1 1 0,0 0 0,0-1 0,1 1 0,-1 0 0,0 0 0,1 0 0,-1 1 0,1-1 0,0 0 0,-2 2 0,0 1 0,2 1 0,-1-1 0,1 0 0,-1 0 0,1 1 0,0-1 0,0 0 0,1 9 0,-3 25 0,2-1 0,2 0 0,8 59 0,32 111 0,-24-127 0,-17-79 0,80 487 0,-47-266 0,-4-44 0,-25-126 0,-5 66 0,0-40 0,-1-44 0,-2 1 0,-15 65 0,18-95 0,0-3 0,1 0 0,0-1 0,-1 1 0,1 0 0,0 0 0,0 0 0,0 0 0,0 0 0,0 0 0,0 0 0,1 0 0,-1 0 0,1 0 0,-1-1 0,3 5 0,-2-4 0,1 0 0,0 0 0,-1-1 0,1 1 0,0 0 0,1-1 0,-1 1 0,0-1 0,0 1 0,0-1 0,6 2 0,118 46 0,-105-43 0,0 0 0,1-2 0,0 0 0,27 0 0,5-3-1365,-32-2-5461</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3T17:49:44.500"/>
    </inkml:context>
    <inkml:brush xml:id="br0">
      <inkml:brushProperty name="width" value="0.1" units="cm"/>
      <inkml:brushProperty name="height" value="0.1" units="cm"/>
      <inkml:brushProperty name="color" value="#FF0066"/>
    </inkml:brush>
  </inkml:definitions>
  <inkml:trace contextRef="#ctx0" brushRef="#br0">1408 52 24575,'-64'0'0,"-25"1"0,0-3 0,-94-16 0,76 3 0,-133-2 0,-110 17 0,142 3 0,205-3 0,-4 0 0,1 0 0,0 0 0,-1 0 0,1 1 0,-8 2 0,12-2 0,0 0 0,1-1 0,-1 1 0,1 0 0,-1 0 0,1 0 0,0 0 0,-1 0 0,1 0 0,0 0 0,0 0 0,0 1 0,-1-1 0,1 0 0,1 1 0,-1-1 0,0 1 0,0-1 0,0 1 0,1-1 0,-1 1 0,1-1 0,-1 1 0,1 3 0,-1 3 0,0 0 0,1 0 0,1 0 0,-1 0 0,1 0 0,1 0 0,3 12 0,22 56 0,-22-64 0,8 22 0,166 475 0,-93-91 0,-50-248 0,-21-109 0,9 83 0,-20-95 0,-2-14 0,10 49 0,-10-74 0,1 0 0,0 0 0,0 0 0,1-1 0,0 1 0,1-1 0,0 0 0,1 0 0,8 10 0,-9-13 0,7 9 0,29 26 0,-36-37 0,1 0 0,0 0 0,0 0 0,0-1 0,0 1 0,0-1 0,1-1 0,-1 0 0,9 2 0,593 161 0,-294-77 0,-292-83-341,0-2 0,0-1-1,25 0 1,-27-2-6485</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3T17:49:54.007"/>
    </inkml:context>
    <inkml:brush xml:id="br0">
      <inkml:brushProperty name="width" value="0.025" units="cm"/>
      <inkml:brushProperty name="height" value="0.025" units="cm"/>
      <inkml:brushProperty name="color" value="#008C3A"/>
    </inkml:brush>
  </inkml:definitions>
  <inkml:trace contextRef="#ctx0" brushRef="#br0">3 0 24575,'0'1'0,"-1"-1"0,1 0 0,0 0 0,0 1 0,0-1 0,-1 0 0,1 1 0,0-1 0,0 0 0,0 0 0,0 1 0,0-1 0,0 0 0,0 1 0,-1-1 0,1 0 0,0 1 0,0-1 0,0 0 0,0 1 0,0-1 0,0 0 0,1 1 0,-1-1 0,0 0 0,0 1 0,0-1 0,0 0 0,0 0 0,0 1 0,0-1 0,1 0 0,-1 1 0,0-1 0,13 11 0,18 3 0,6-2 0,1-2 0,58 9 0,81 1 0,-137-16 0,765 26 0,-670-25 0,136 23 0,-73-6 0,47-15 0,-6-1 0,-194-2 0,361 19 0,-371-21-271,0 1-1,63 14 0,-84-15-278,8 3-6276</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3T17:49:55.800"/>
    </inkml:context>
    <inkml:brush xml:id="br0">
      <inkml:brushProperty name="width" value="0.025" units="cm"/>
      <inkml:brushProperty name="height" value="0.025" units="cm"/>
      <inkml:brushProperty name="color" value="#008C3A"/>
    </inkml:brush>
  </inkml:definitions>
  <inkml:trace contextRef="#ctx0" brushRef="#br0">1 0 24575,'1665'0'0,"-1614"1"-455,0 3 0,57 11 0,-82-10-6371</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3T17:52:58.480"/>
    </inkml:context>
    <inkml:brush xml:id="br0">
      <inkml:brushProperty name="width" value="0.1" units="cm"/>
      <inkml:brushProperty name="height" value="0.1" units="cm"/>
      <inkml:brushProperty name="color" value="#FF0066"/>
    </inkml:brush>
  </inkml:definitions>
  <inkml:trace contextRef="#ctx0" brushRef="#br0">1 2 24575,'456'-1'0,"488"3"0,-607 23 0,-243-18 0,137-6 0,-114-3 0,2113 2-1365,-2214 0-5461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3T16:19:57.458"/>
    </inkml:context>
    <inkml:brush xml:id="br0">
      <inkml:brushProperty name="width" value="0.025" units="cm"/>
      <inkml:brushProperty name="height" value="0.025" units="cm"/>
      <inkml:brushProperty name="color" value="#008C3A"/>
    </inkml:brush>
  </inkml:definitions>
  <inkml:trace contextRef="#ctx0" brushRef="#br0">0 247 24575,'1287'0'0,"-918"-21"0,-223 10 0,-51 3 0,155-5 0,-101 15 0,270-4 0,-221-15 0,21 0 0,-91 7 0,130-26 0,-140 17 0,-11 11 0,-71 6 0,68-11 0,-54 2 0,149-31 0,-147 34 0,103-3 0,2697 13-1365,-2810-2-5461</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3T17:53:01"/>
    </inkml:context>
    <inkml:brush xml:id="br0">
      <inkml:brushProperty name="width" value="0.1" units="cm"/>
      <inkml:brushProperty name="height" value="0.1" units="cm"/>
      <inkml:brushProperty name="color" value="#FF0066"/>
    </inkml:brush>
  </inkml:definitions>
  <inkml:trace contextRef="#ctx0" brushRef="#br0">0 0 24575,'0'1'0,"0"0"0,0-1 0,0 1 0,1 0 0,-1 0 0,0-1 0,0 1 0,1 0 0,-1-1 0,0 1 0,1 0 0,-1-1 0,0 1 0,1 0 0,-1-1 0,1 1 0,-1-1 0,1 1 0,0-1 0,-1 1 0,1-1 0,-1 1 0,1-1 0,0 0 0,-1 1 0,2-1 0,22 6 0,-19-5 0,75 7 0,1-2 0,94-7 0,-71-1 0,1221 1 0,-1060 9 0,-9 0 0,-77 8 0,-21 0 0,377-14 0,-277-4 0,93 2-1365,-333 0-5461</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3T17:53:03.621"/>
    </inkml:context>
    <inkml:brush xml:id="br0">
      <inkml:brushProperty name="width" value="0.025" units="cm"/>
      <inkml:brushProperty name="height" value="0.025" units="cm"/>
      <inkml:brushProperty name="color" value="#008C3A"/>
    </inkml:brush>
  </inkml:definitions>
  <inkml:trace contextRef="#ctx0" brushRef="#br0">1 19 24575,'2'-2'0,"0"1"0,1 0 0,-1 0 0,0 0 0,1 0 0,0 0 0,-1 1 0,1-1 0,-1 1 0,1 0 0,0-1 0,3 2 0,3-2 0,330-7 0,-214 9 0,4789-1 0,-4828 1 0,0 4 0,0 3 0,124 28 0,-155-24 0,0-3 0,84 3 0,-116-10-1365,-3 1-5461</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3T17:53:05.606"/>
    </inkml:context>
    <inkml:brush xml:id="br0">
      <inkml:brushProperty name="width" value="0.025" units="cm"/>
      <inkml:brushProperty name="height" value="0.025" units="cm"/>
      <inkml:brushProperty name="color" value="#008C3A"/>
    </inkml:brush>
  </inkml:definitions>
  <inkml:trace contextRef="#ctx0" brushRef="#br0">1 49 24575,'28'-4'0,"0"1"0,53 1 0,-27 1 0,1735-7-163,-1065 10 123,517-2-404,-1009-8 811,-40 1-87,122 7-280,176-5 0,-410 2 0,230-7 0,-61 11-1365,-214-1-5461</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3T17:55:21.415"/>
    </inkml:context>
    <inkml:brush xml:id="br0">
      <inkml:brushProperty name="width" value="0.1" units="cm"/>
      <inkml:brushProperty name="height" value="0.1" units="cm"/>
      <inkml:brushProperty name="color" value="#FF0066"/>
    </inkml:brush>
  </inkml:definitions>
  <inkml:trace contextRef="#ctx0" brushRef="#br0">0 0 24575,'398'12'0,"-64"-7"0,-202-6 0,-112 2 170,36 6-1,12 2-1873,-51-9-5122</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3T17:55:23.398"/>
    </inkml:context>
    <inkml:brush xml:id="br0">
      <inkml:brushProperty name="width" value="0.1" units="cm"/>
      <inkml:brushProperty name="height" value="0.1" units="cm"/>
      <inkml:brushProperty name="color" value="#FF0066"/>
    </inkml:brush>
  </inkml:definitions>
  <inkml:trace contextRef="#ctx0" brushRef="#br0">1 1 24575,'0'2'0,"0"-1"0,1 1 0,-1 0 0,1 0 0,-1-1 0,1 1 0,0 0 0,0-1 0,0 1 0,0-1 0,0 1 0,0-1 0,0 0 0,1 1 0,-1-1 0,0 0 0,1 0 0,-1 0 0,1 0 0,-1 0 0,1 0 0,0 0 0,-1-1 0,4 2 0,8 3 0,-1-1 0,20 3 0,-16-3 0,51 10 0,2-2 0,113 5 0,144-15 0,-164-5 0,615 3 0,-544 16 0,-37-1 0,255 22 0,-149-10 0,-46-25 157,-142-3-1679,-95 1-5304</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3T17:56:54.238"/>
    </inkml:context>
    <inkml:brush xml:id="br0">
      <inkml:brushProperty name="width" value="0.1" units="cm"/>
      <inkml:brushProperty name="height" value="0.1" units="cm"/>
      <inkml:brushProperty name="color" value="#FF0066"/>
    </inkml:brush>
  </inkml:definitions>
  <inkml:trace contextRef="#ctx0" brushRef="#br0">0 0 24575,'969'0'0,"-828"9"0,-7-1 0,-112-7 0,-1 2 0,0 0 0,22 6 0,-22-4 0,0 0 0,0-2 0,24 1 0,303-6-1365,-328 2-5461</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3T17:56:56.100"/>
    </inkml:context>
    <inkml:brush xml:id="br0">
      <inkml:brushProperty name="width" value="0.1" units="cm"/>
      <inkml:brushProperty name="height" value="0.1" units="cm"/>
      <inkml:brushProperty name="color" value="#FF0066"/>
    </inkml:brush>
  </inkml:definitions>
  <inkml:trace contextRef="#ctx0" brushRef="#br0">0 1 24575,'1439'0'-1365,"-1420"0"-5461</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3T17:58:26.136"/>
    </inkml:context>
    <inkml:brush xml:id="br0">
      <inkml:brushProperty name="width" value="0.1" units="cm"/>
      <inkml:brushProperty name="height" value="0.1" units="cm"/>
      <inkml:brushProperty name="color" value="#FF0066"/>
    </inkml:brush>
  </inkml:definitions>
  <inkml:trace contextRef="#ctx0" brushRef="#br0">0 0 24575,'7'1'0,"-1"-1"0,0 1 0,1 0 0,-1 1 0,11 3 0,15 4 0,286 42 0,-142-26 0,-88-11 0,664 83 0,-238-91 0,-272-9 0,-67 3-1365,-155 0-5461</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3T17:58:27.913"/>
    </inkml:context>
    <inkml:brush xml:id="br0">
      <inkml:brushProperty name="width" value="0.1" units="cm"/>
      <inkml:brushProperty name="height" value="0.1" units="cm"/>
      <inkml:brushProperty name="color" value="#FF0066"/>
    </inkml:brush>
  </inkml:definitions>
  <inkml:trace contextRef="#ctx0" brushRef="#br0">0 1 24575,'1836'0'-1365</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3T17:58:29.914"/>
    </inkml:context>
    <inkml:brush xml:id="br0">
      <inkml:brushProperty name="width" value="0.1" units="cm"/>
      <inkml:brushProperty name="height" value="0.1" units="cm"/>
      <inkml:brushProperty name="color" value="#FF0066"/>
    </inkml:brush>
  </inkml:definitions>
  <inkml:trace contextRef="#ctx0" brushRef="#br0">1 1 24575,'384'16'0,"-27"0"0,800-15 213,-563-2-1791,-572 1-5248</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3T16:20:00.243"/>
    </inkml:context>
    <inkml:brush xml:id="br0">
      <inkml:brushProperty name="width" value="0.025" units="cm"/>
      <inkml:brushProperty name="height" value="0.025" units="cm"/>
      <inkml:brushProperty name="color" value="#008C3A"/>
    </inkml:brush>
  </inkml:definitions>
  <inkml:trace contextRef="#ctx0" brushRef="#br0">1058 36 24575,'-545'0'0,"498"-3"0,-74-12 0,77 8 0,-82-3 0,122 10 0,1-1 0,0 1 0,0 0 0,0 1 0,0-1 0,0 0 0,-1 1 0,1 0 0,0 0 0,0 0 0,0 0 0,1 0 0,-1 1 0,0-1 0,0 1 0,1-1 0,-1 1 0,1 0 0,-1 0 0,1 1 0,0-1 0,0 0 0,0 1 0,0-1 0,0 1 0,0-1 0,1 1 0,0 0 0,-1 0 0,1 0 0,0 0 0,0 0 0,1 0 0,-2 6 0,-3 28 0,2 1 0,2-1 0,5 63 0,0-21 0,-1 617 0,-4-408 0,-1-240 0,-2-1 0,-3 0 0,-1 0 0,-29 90 0,28-108 0,1 0 0,2 1 0,1 0 0,-3 49 0,8-75 0,1-1 0,-1 0 0,0 0 0,1 0 0,0 0 0,-1 0 0,1 0 0,0 0 0,1 0 0,-1 0 0,1 0 0,-1 0 0,1-1 0,0 1 0,0-1 0,0 1 0,0-1 0,0 0 0,0 1 0,1-1 0,-1-1 0,1 1 0,0 0 0,-1 0 0,1-1 0,0 0 0,0 1 0,0-1 0,0 0 0,5 0 0,10 3 0,0-1 0,0-1 0,0 0 0,22-2 0,-21 1 0,487-2 0,-189-2 0,-239 3-1365,-50 0-5461</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3T17:58:33.360"/>
    </inkml:context>
    <inkml:brush xml:id="br0">
      <inkml:brushProperty name="width" value="0.025" units="cm"/>
      <inkml:brushProperty name="height" value="0.025" units="cm"/>
      <inkml:brushProperty name="color" value="#008C3A"/>
    </inkml:brush>
  </inkml:definitions>
  <inkml:trace contextRef="#ctx0" brushRef="#br0">0 2 24575,'75'0'0,"424"20"0,-55 11 0,0-31 0,-207-2 0,461 2 0,-560-9 0,4 1 0,-114 9-227,1-2-1,-1-1 1,0-1-1,1-1 1,37-11-1,-39 6-6598</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3T17:58:35.006"/>
    </inkml:context>
    <inkml:brush xml:id="br0">
      <inkml:brushProperty name="width" value="0.025" units="cm"/>
      <inkml:brushProperty name="height" value="0.025" units="cm"/>
      <inkml:brushProperty name="color" value="#008C3A"/>
    </inkml:brush>
  </inkml:definitions>
  <inkml:trace contextRef="#ctx0" brushRef="#br0">1 117 24575,'1'-1'0,"1"-1"0,0 0 0,0 1 0,0-1 0,0 1 0,0-1 0,0 1 0,0 0 0,1 0 0,-1 0 0,0 0 0,1 1 0,-1-1 0,0 0 0,1 1 0,4 0 0,-1-2 0,165-23 0,61-13 0,-180 27 0,1 2 0,95-4 0,111 14 0,-204 1 0,148 8 0,266 49 0,-304-36-1365,-152-20-5461</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3T18:13:41.091"/>
    </inkml:context>
    <inkml:brush xml:id="br0">
      <inkml:brushProperty name="width" value="0.025" units="cm"/>
      <inkml:brushProperty name="height" value="0.025" units="cm"/>
      <inkml:brushProperty name="color" value="#008C3A"/>
    </inkml:brush>
  </inkml:definitions>
  <inkml:trace contextRef="#ctx0" brushRef="#br0">0 0 24575,'4198'0'-1365,"-4170"0"-5461</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3T18:13:52.211"/>
    </inkml:context>
    <inkml:brush xml:id="br0">
      <inkml:brushProperty name="width" value="0.1" units="cm"/>
      <inkml:brushProperty name="height" value="0.1" units="cm"/>
      <inkml:brushProperty name="color" value="#FF0066"/>
    </inkml:brush>
  </inkml:definitions>
  <inkml:trace contextRef="#ctx0" brushRef="#br0">1 178 24575,'7097'0'-6343,"-6567"-9"6277,-4-38 393,145-58 5755,-619 98-6764,59-1-1,-68 7-6143</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3T18:13:53.898"/>
    </inkml:context>
    <inkml:brush xml:id="br0">
      <inkml:brushProperty name="width" value="0.1" units="cm"/>
      <inkml:brushProperty name="height" value="0.1" units="cm"/>
      <inkml:brushProperty name="color" value="#FF0066"/>
    </inkml:brush>
  </inkml:definitions>
  <inkml:trace contextRef="#ctx0" brushRef="#br0">1 0 24575,'41'2'0,"1"2"0,50 12 0,4 0 0,337 13 0,6-29 0,-203-3 0,521 3 0,-551 8 0,-29 0 0,1093-6 0,-646-4 0,-343 2-1365,-263 0-5461</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3T18:05:10.089"/>
    </inkml:context>
    <inkml:brush xml:id="br0">
      <inkml:brushProperty name="width" value="0.1" units="cm"/>
      <inkml:brushProperty name="height" value="0.1" units="cm"/>
      <inkml:brushProperty name="color" value="#FF0066"/>
    </inkml:brush>
  </inkml:definitions>
  <inkml:trace contextRef="#ctx0" brushRef="#br0">3 1 24575,'-3'0'0,"8"3"0,24 0 0,35 1 0,33-1 0,34-1 0,22-1 0,3 0 0,-13-1 0,-29 0 0,-25 0 0,-27 0-8191</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3T18:05:49.678"/>
    </inkml:context>
    <inkml:brush xml:id="br0">
      <inkml:brushProperty name="width" value="0.1" units="cm"/>
      <inkml:brushProperty name="height" value="0.1" units="cm"/>
      <inkml:brushProperty name="color" value="#33CCFF"/>
    </inkml:brush>
  </inkml:definitions>
  <inkml:trace contextRef="#ctx0" brushRef="#br0">1 0 24575,'2009'0'0,"-1970"1"-682,50 8-1,-70-7-6143</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3T18:05:56.635"/>
    </inkml:context>
    <inkml:brush xml:id="br0">
      <inkml:brushProperty name="width" value="0.1" units="cm"/>
      <inkml:brushProperty name="height" value="0.1" units="cm"/>
      <inkml:brushProperty name="color" value="#33CCFF"/>
    </inkml:brush>
  </inkml:definitions>
  <inkml:trace contextRef="#ctx0" brushRef="#br0">387 0 24575,'10'19'0,"-1"0"0,-1 1 0,-1 0 0,-1 0 0,-1 0 0,6 42 0,-7-37 0,14 99 0,2 144 0,-17 128 0,-4-305 0,-4 4056 0,7-2412 0,-6-1648 0,-17 97 0,-3 67 0,23-132 0,-1 62 0,-1-138 0,-1-1 0,-13 51 0,12-75 0,2-8 0,1-1 0,0 1 0,0 0 0,1 0 0,0 12 0,1-19 0,0-1 0,0 0 0,0 0 0,1 0 0,-1 0 0,1 0 0,0 0 0,-1 0 0,1 0 0,0 0 0,0 0 0,0-1 0,0 1 0,1 0 0,-1-1 0,0 1 0,1 0 0,-1-1 0,1 0 0,0 1 0,-1-1 0,1 0 0,0 0 0,0 0 0,-1 0 0,1 0 0,0 0 0,0-1 0,0 1 0,4 0 0,14 2 0,0-2 0,1 0 0,-1-1 0,1-1 0,21-4 0,-35 5 0,280-41 0,-45 5 0,440-53 0,-261 50 0,3 34 0,1705 9-444,-1159-6 309,5464 2-4993,-4823-37 4338,-899-13 831,0-28 35,55-4-30,-221 26 2569,171-16-1045,51-12-1294,-517 54 410,104-14-670,3-4-16,319-52 162,-498 69 343,263-14-1,-252 24-504,-65 5 0,488 4 0,-385 14 0,224-21 0,-440 18 0,-2 1 0,-1-1 0,0 0 0,0-1 0,10-3 0,-17 4 0,1 1 0,-1-1 0,0 0 0,0 0 0,0-1 0,0 1 0,0 0 0,0-1 0,-1 1 0,1-1 0,0 0 0,-1 1 0,1-1 0,-1 0 0,1 0 0,-1 0 0,0 0 0,0 0 0,0-1 0,1-3 0,2-14 0,-1 0 0,-2-1 0,0 1 0,-1 0 0,-3-27 0,1 5 0,-3-633 0,3 131 0,-5 335 0,-2-81 0,9 187 0,-6 0 0,-21-124 0,-15-61 0,2 11 0,22 200 0,-28-76 0,6 21 0,-43-151 0,-25-94 0,31 99 0,37 140 0,1-1 0,-71-166 0,71 219 0,-50-122 0,-11-35 0,20 50 0,42 104 0,-15-42 0,1 12 0,40 91 0,-1 1 0,-34-51 0,9 15 0,-124-279 0,155 326 0,6 12 0,-4-6 0,1 0 0,-1 0 0,-10-15 0,12 22 0,1 0 0,-1 0 0,0 0 0,0 1 0,0-1 0,0 1 0,0 0 0,-1 0 0,1 0 0,-1 0 0,1 0 0,-1 1 0,-7-2 0,-33-6 0,-81-5 0,0 1 0,-22-15 0,61 9 0,-153-11 0,82 26 0,-89 1-490,-125 2-1472,-148 1 925,-130 0-1500,-208 1-348,-2176 0-3367,2680-1 6467,80-5 899,-270-33 2299,4 1 3852,-425 35-4695,487 4-2449,-8499-2 344,8735-16-465,6-1 0,181 15 0,-103-20 0,97 12 0,-62-3 0,-333 11 0,225 4 0,57-2-1365,150 0-5461</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3T18:06:00.958"/>
    </inkml:context>
    <inkml:brush xml:id="br0">
      <inkml:brushProperty name="width" value="0.1" units="cm"/>
      <inkml:brushProperty name="height" value="0.1" units="cm"/>
      <inkml:brushProperty name="color" value="#33CCFF"/>
    </inkml:brush>
  </inkml:definitions>
  <inkml:trace contextRef="#ctx0" brushRef="#br0">0 1809 24575,'16'-39'0,"2"0"0,2 2 0,38-57 0,-33 56 0,53-82 0,6 3 0,116-124 0,212-196 0,58-13 0,-462 443 0,108-90 0,-98 84 0,0 1 0,1 0 0,1 1 0,34-13 0,-34 18 0,0 2 0,1 0 0,-1 1 0,1 1 0,0 1 0,-1 1 0,1 0 0,28 5 0,-33-2 0,-1 1 0,0 1 0,0 0 0,0 0 0,-1 2 0,0-1 0,0 2 0,24 17 0,6 9 0,46 46 0,-56-49 0,357 360 0,-326-324 0,401 370 0,-412-391 0,137 123 0,-150-129 0,-2 2 0,49 69 0,-67-82 0,2-2 0,1 0 0,1-2 0,54 43 0,-21-26 0,90 49 0,-120-75 0,0-2 0,48 17 0,-66-27 0,1-1 0,-1-1 0,1 0 0,0 0 0,0-1 0,0-1 0,0 0 0,0 0 0,0-1 0,0 0 0,15-4 0,3-4 0,-1-1 0,0-2 0,30-16 0,78-53 0,-120 71 0,466-335 0,-425 299 0,-2-1 0,-2-3 0,92-113 0,-99 101 0,3 1 0,2 3 0,87-75 0,-39 56 0,3 4 0,204-107 0,249-67 0,-495 224 0,156-57 0,-172 67 0,1 1 0,90-10 0,-61 17 0,139 10 0,-194-3 0,0 2 0,0 0 0,0 1 0,-1 0 0,0 2 0,0 0 0,25 15 0,6 7 0,57 45 0,104 100 0,-109-86 0,170 147 0,-23-5 0,-90-91 0,98 83 0,-187-167 0,3-3 0,99 53 0,171 57 0,-328-155 0,1-1 0,1 0 0,-1-2 0,1 1 0,0-2 0,0 0 0,0-1 0,24 0 0,-14-3 0,0 0 0,28-5 0,-44 5 0,-1-2 0,1 1 0,-1-1 0,0-1 0,0 0 0,12-7 0,59-42 0,124-108 0,-140 107 0,638-496 0,-586 465 0,388-254 0,-236 209 0,-211 104 0,42-14 0,200-53 0,-266 87 0,-1 1 0,1 2 0,-1 1 0,1 1 0,35 5 0,-52-3 0,0 2 0,1 0 0,-1 1 0,0 0 0,0 2 0,-1 0 0,27 14 0,99 69 0,-112-69 0,503 379 0,-331-242 0,20 15 0,373 274 0,267 133 0,-797-539 0,2-2 0,1-3 0,85 31 0,-92-43 0,-9-3 0,0-2 0,64 13 0,-99-27 0,1-2 0,-1 0 0,1-1 0,-1-1 0,0 0 0,1-1 0,-1-1 0,1 0 0,-1-1 0,0-1 0,27-11 0,-12 0 0,0-1 0,0-2 0,-2-1 0,30-24 0,104-101 0,-79 66 0,184-168 0,58-51 0,-244 225 0,339-269 0,-145 166 0,-194 129 0,126-50 0,-121 62 0,118-30 0,-197 62-195,0 1 0,0 0 0,0 0 0,0 0 0,0 1 0,13 2 0,9 4-6631</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3T18:06:04.244"/>
    </inkml:context>
    <inkml:brush xml:id="br0">
      <inkml:brushProperty name="width" value="0.1" units="cm"/>
      <inkml:brushProperty name="height" value="0.1" units="cm"/>
      <inkml:brushProperty name="color" value="#33CCFF"/>
    </inkml:brush>
  </inkml:definitions>
  <inkml:trace contextRef="#ctx0" brushRef="#br0">1 3089 24575,'6'0'0,"1"-1"0,-1 0 0,1-1 0,-1 1 0,0-1 0,0 0 0,0-1 0,0 0 0,0 0 0,0 0 0,6-5 0,10-8 0,26-25 0,-30 25 0,131-117 0,238-190 0,-181 179 0,233-175 0,-359 253 0,-3-3 0,-3-3 0,80-102 0,240-286 0,-233 298 0,182-201 0,-279 281 0,-40 48 0,2 2 0,1 1 0,40-36 0,-40 44 0,141-111 0,-134 110 0,1 1 0,0 2 0,45-19 0,-59 32 0,0 2 0,0 0 0,0 1 0,1 1 0,0 1 0,33 0 0,134 12 0,-188-9 0,34 5 0,1 1 0,-1 2 0,-1 1 0,1 2 0,-2 1 0,1 2 0,54 32 0,-24-7 0,-1 3 0,95 84 0,63 91 0,-17 16 0,-126-143 0,493 591 0,-522-620 0,3-3 0,59 52 0,-81-84 0,2-1 0,0-2 0,2-1 0,0-1 0,65 27 0,126 36 0,-104-40 0,128 40 0,-184-66 0,125 16 0,-18-14 0,217-3 0,-346-20 0,-1-2 0,0-2 0,0-2 0,-1-1 0,0-3 0,-1-1 0,55-27 0,8-13 0,141-97 0,184-149 0,-234 163 0,68-52 0,314-209 0,-450 328 0,148-60 0,-202 98 0,-39 18 0,1 2 0,1 0 0,66-11 0,-70 18 0,62-12 0,133-7 0,-172 23 0,-1 2 0,0 2 0,0 2 0,-1 3 0,1 2 0,60 20 0,-37-1 0,-1 3 0,-2 3 0,100 66 0,188 160 0,165 177 0,-166-132 0,-344-293 0,31 26 0,56 35 0,-86-64 0,1 0 0,-1-1 0,1-1 0,1-1 0,0 0 0,0-1 0,28 4 0,288 29 0,275 9 0,4-43 0,-382-17 0,-196 8 0,-1-3 0,0-1 0,-1-1 0,49-20 0,-33 5 0,0-1 0,-1-3 0,53-41 0,122-118 0,-155 121 0,-2-4 0,-3-2 0,-4-2 0,87-141 0,154-340 0,-251 459 0,82-113 0,-102 167 0,2 2 0,2 2 0,1 1 0,77-62 0,-63 64 0,1 3 0,2 2 0,1 2 0,1 3 0,1 2 0,103-28 0,-114 40 0,-1 3 0,2 2 0,-1 1 0,71 2 0,-71 3 0,170 8 0,-186-5 0,-1 2 0,0 0 0,0 2 0,0 1 0,46 21 0,-24-3 0,0 2 0,-2 2 0,46 40 0,124 121 0,-49-25 0,146 188 0,-162-156 302,89 101-1969,-223-280-5159</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3T16:22:18.872"/>
    </inkml:context>
    <inkml:brush xml:id="br0">
      <inkml:brushProperty name="width" value="0.1" units="cm"/>
      <inkml:brushProperty name="height" value="0.1" units="cm"/>
      <inkml:brushProperty name="color" value="#FF0066"/>
    </inkml:brush>
  </inkml:definitions>
  <inkml:trace contextRef="#ctx0" brushRef="#br0">0 109 24575,'1'0'0,"-1"-1"0,0 1 0,0-1 0,0 1 0,0 0 0,0-1 0,1 1 0,-1-1 0,0 1 0,0 0 0,1-1 0,-1 1 0,0 0 0,0 0 0,1-1 0,-1 1 0,0 0 0,1 0 0,-1-1 0,0 1 0,1 0 0,-1 0 0,1 0 0,-1-1 0,0 1 0,1 0 0,-1 0 0,1 0 0,0 0 0,-1 0 0,34-12 0,2 1 0,-1 3 0,1 0 0,37-2 0,-39 5 0,568-42 0,12 48 0,-250 2 0,-212-3-1365,-113 0-5461</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3T18:06:11.843"/>
    </inkml:context>
    <inkml:brush xml:id="br0">
      <inkml:brushProperty name="width" value="0.1" units="cm"/>
      <inkml:brushProperty name="height" value="0.1" units="cm"/>
      <inkml:brushProperty name="color" value="#FF0066"/>
    </inkml:brush>
  </inkml:definitions>
  <inkml:trace contextRef="#ctx0" brushRef="#br0">0 790 24575,'2'2'0,"-1"0"0,1 0 0,0 0 0,-1 0 0,1 0 0,0-1 0,0 1 0,0 0 0,1-1 0,-1 0 0,0 1 0,1-1 0,-1 0 0,0 0 0,1 0 0,-1 0 0,1-1 0,4 1 0,7 1 0,0 0 0,17-1 0,-20-1 0,4 1 0,-1 0 0,0-2 0,1 1 0,-1-2 0,0 0 0,0-1 0,0 0 0,0-1 0,-1-1 0,1 0 0,-1 0 0,0-2 0,-1 1 0,0-2 0,17-12 0,27-29 0,-2-2 0,70-86 0,-63 73 0,-44 49 0,-1-1 0,-1-1 0,0-1 0,-1 0 0,16-28 0,-16 20 0,44-79 0,-49 93 0,-1 1 0,1 0 0,1 0 0,0 1 0,1 0 0,17-12 0,-16 13 0,1 0 0,0 1 0,1 1 0,0 0 0,0 1 0,1 0 0,-1 2 0,1-1 0,0 2 0,0 0 0,1 0 0,17 1 0,363-25 0,-395 27 0,244-5 0,-149 6 0,-74 0 0,0 2 0,0 0 0,-1 0 0,0 2 0,0 1 0,0 1 0,0 0 0,35 20 0,8 10 0,75 56 0,-113-75 0,46 32 0,177 119 0,-97-87 0,8 4 0,-119-62 0,1-2 0,55 20 0,-15-6 0,-48-21 0,0-1 0,50 14 0,-81-27 0,75 18 0,1-4 0,88 7 0,256-20 0,-392-5 0,0-2 0,-1 0 0,1-2 0,-1-1 0,-1-2 0,52-24 0,-56 23 0,147-68 0,-138 60 0,0-1 0,57-45 0,-46 31 0,53-31 0,26-18 0,-101 65 0,133-96 0,-130 97 0,2 2 0,0 0 0,1 2 0,31-10 0,21-4 0,-26 7 0,1 3 0,105-18 0,259 7 0,4 28 0,-183 2 0,-161-3 0,146 6 0,-192-2 0,0 2 0,-1 1 0,1 2 0,52 19 0,-78-24 0,270 115 0,-240-96 0,-2 1 0,54 43 0,20 15 0,145 66 0,-197-119 0,1-3 0,100 29 0,-32-14 0,-78-22 0,2-3 0,90 15 0,-119-27 0,-1-2 0,1 0 0,0-2 0,-1 0 0,1-1 0,-1-1 0,1-1 0,-1-1 0,0-1 0,-1-1 0,1-1 0,33-18 0,64-47 0,122-98 0,-177 124 0,-26 21 0,1 2 0,1 2 0,77-32 0,134-31 0,-188 65 0,416-102 0,-418 112 239,-41 7-560,0 0 0,-1-1 0,1-1 1,31-13-1,-31 8-6505</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3T18:06:28.484"/>
    </inkml:context>
    <inkml:brush xml:id="br0">
      <inkml:brushProperty name="width" value="0.025" units="cm"/>
      <inkml:brushProperty name="height" value="0.025" units="cm"/>
      <inkml:brushProperty name="color" value="#008C3A"/>
    </inkml:brush>
  </inkml:definitions>
  <inkml:trace contextRef="#ctx0" brushRef="#br0">0 121 24575,'3'127'0,"6"-1"0,41 205 0,-31-234 0,-4 0 0,5 168 0,-24 1091 0,4-1352 0,0 5 0,0-1 0,1 0 0,-1 1 0,5 15 0,-4-22 0,-1 0 0,1 0 0,0 0 0,0 0 0,0 0 0,0-1 0,0 1 0,0 0 0,0-1 0,1 1 0,-1-1 0,0 1 0,1-1 0,0 1 0,-1-1 0,1 0 0,0 0 0,-1 0 0,1 0 0,0 0 0,0-1 0,0 1 0,0 0 0,0-1 0,0 1 0,2-1 0,22 2 0,0-1 0,39-5 0,3 1 0,-11 2 0,85-12 0,-114 8 0,0-1 0,0-1 0,-1-2 0,51-23 0,-44 13 0,0-2 0,56-45 0,-22 14 0,-43 36 0,1 2 0,1 0 0,1 2 0,41-13 0,33-15 0,-64 24 0,0 3 0,45-12 0,81-9 0,-152 31 0,-8 3 0,47-10 0,-1-1 0,69-25 0,-76 21 0,0 3 0,68-11 0,0 0 0,-53 11 0,1 2 0,82-4 0,121 11 0,-171 3 0,6227 1 0,-6290-1 0,0-1 0,-1-1 0,1-1 0,47-12 0,-66 12 0,0 0 0,1-1 0,-1 0 0,-1 0 0,1-1 0,0 0 0,-1 0 0,0-1 0,-1 0 0,1-1 0,-1 0 0,0 0 0,-1 0 0,0-1 0,0 0 0,9-16 0,-3-2 0,-1-1 0,-1 0 0,-2 0 0,-1-1 0,-1 0 0,5-56 0,-10-179 0,-4 145 0,2-284 0,2 399 0,-1 0 0,0 0 0,0 0 0,-1-1 0,1 1 0,-1 0 0,0 0 0,1 0 0,-1 0 0,0 0 0,-1 0 0,1 0 0,-1 1 0,1-1 0,-4-4 0,2 5 0,0-1 0,0 1 0,0 0 0,0 0 0,0 1 0,-1-1 0,1 1 0,0 0 0,-1-1 0,0 1 0,1 1 0,-1-1 0,-6 0 0,-70-4 0,-106 5 0,92 2 0,-642 0 0,725-2 0,0-1 0,0-1 0,0 0 0,0-1 0,1 0 0,-1 0 0,1-1 0,0-1 0,0 0 0,-12-8 0,-12-9 0,-44-39 0,73 57 0,-39-37 0,2-1 0,1-3 0,-42-60 0,30 28 0,-53-106 0,85 145 0,18 32 0,0 0 0,0 0 0,-1 0 0,0 1 0,0-1 0,0 1 0,-1 0 0,0 1 0,0-1 0,0 1 0,0 0 0,-1 0 0,0 0 0,0 1 0,0 0 0,0 0 0,0 1 0,-1 0 0,1 0 0,-1 0 0,1 1 0,-1-1 0,-7 1 0,-54-6 0,-88 1 0,-72 12 0,190-4 0,-979 107 0,508-33 0,-233 31 0,468-69 0,-223 22 0,391-54 0,-224 19 0,-188 5 0,337-31 0,-1057 2 0,921 14 0,-80 2 0,-65-7 0,340-6 0,96-3 0,-34-3 0,50 1 0,0-1 0,1 0 0,-1-1 0,0 0 0,1 0 0,-13-6 0,14 5-151,-1 0-1,1 1 0,-1 0 0,0 0 1,0 1-1,0 0 0,0 0 1,-18 0-1,10 2-6674</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3T18:06:30.062"/>
    </inkml:context>
    <inkml:brush xml:id="br0">
      <inkml:brushProperty name="width" value="0.025" units="cm"/>
      <inkml:brushProperty name="height" value="0.025" units="cm"/>
      <inkml:brushProperty name="color" value="#008C3A"/>
    </inkml:brush>
  </inkml:definitions>
  <inkml:trace contextRef="#ctx0" brushRef="#br0">0 1 24575,'3850'0'-1370,"-3793"0"-5451</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3T18:08:38.066"/>
    </inkml:context>
    <inkml:brush xml:id="br0">
      <inkml:brushProperty name="width" value="0.1" units="cm"/>
      <inkml:brushProperty name="height" value="0.1" units="cm"/>
      <inkml:brushProperty name="color" value="#FF0066"/>
    </inkml:brush>
  </inkml:definitions>
  <inkml:trace contextRef="#ctx0" brushRef="#br0">1 52 24575,'21'-7'0,"-4"1"0,59-8 0,0 3 0,84-1 0,158 11 0,-178 3 0,630-2-1365,-743 0-5461</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3T18:08:41.451"/>
    </inkml:context>
    <inkml:brush xml:id="br0">
      <inkml:brushProperty name="width" value="0.1" units="cm"/>
      <inkml:brushProperty name="height" value="0.1" units="cm"/>
      <inkml:brushProperty name="color" value="#FF0066"/>
    </inkml:brush>
  </inkml:definitions>
  <inkml:trace contextRef="#ctx0" brushRef="#br0">0 663 24575,'15'-14'0,"1"0"0,1 2 0,0 0 0,20-11 0,79-35 0,-87 45 0,140-62 0,-72 34 0,132-76 0,-93 41 0,-22 15 0,-97 52 0,30-11 0,-3 2 0,-5 0 0,0 2 0,2 1 0,0 3 0,0 1 0,1 2 0,1 1 0,-1 3 0,1 2 0,0 1 0,71 7 0,-104-5 0,0 2 0,1 0 0,-1 0 0,0 1 0,0 0 0,-1 0 0,1 1 0,-1 1 0,0 0 0,0 0 0,0 0 0,0 1 0,-1 1 0,0-1 0,-1 1 0,1 1 0,8 11 0,41 58 0,79 145 0,-108-178 0,2-1 0,38 41 0,-65-80 0,9 9 0,-1-2 0,2 0 0,0 0 0,0-1 0,1-1 0,0 0 0,0-1 0,1 0 0,0-1 0,28 8 0,-7-4 0,1-2 0,0-2 0,61 4 0,-9-4 0,0-5 0,122-11 0,-188 5 0,0 0 0,0-2 0,0 0 0,0-2 0,-1 0 0,38-22 0,-13 2 0,79-64 0,23-10 0,-97 70 0,73-61 0,-91 58 0,-28 28 0,0 0 0,1 0 0,0 1 0,0-1 0,0 1 0,10-5 0,16-7 0,1 1 0,0 2 0,2 1 0,-1 2 0,2 1 0,65-10 0,-41 18 0,62 5 0,-28 0 0,-18-3 0,80 3 0,-147-1 0,-1 1 0,0 0 0,0 0 0,-1 1 0,1 0 0,0 1 0,-1 0 0,0 0 0,0 1 0,0 0 0,-1 0 0,1 1 0,10 11 0,6 7 0,0 2 0,23 34 0,15 33 0,80 155 0,-125-212 0,-9-19 0,1 0 0,13 20 0,-20-35 0,0 0 0,0 0 0,1 0 0,-1 0 0,1 0 0,-1 0 0,1 0 0,0-1 0,-1 0 0,1 1 0,0-1 0,0 0 0,0 0 0,0-1 0,0 1 0,0-1 0,0 1 0,1-1 0,-1 0 0,0 0 0,0 0 0,0-1 0,0 1 0,4-2 0,10-2 0,-1 0 0,1-1 0,18-9 0,-24 9 0,38-17 0,0-2 0,76-51 0,82-78 0,42-26 0,-182 138-455,2 4 0,82-34 0,-133 65-6371</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3T18:15:06.528"/>
    </inkml:context>
    <inkml:brush xml:id="br0">
      <inkml:brushProperty name="width" value="0.1" units="cm"/>
      <inkml:brushProperty name="height" value="0.1" units="cm"/>
      <inkml:brushProperty name="color" value="#FF0066"/>
    </inkml:brush>
  </inkml:definitions>
  <inkml:trace contextRef="#ctx0" brushRef="#br0">1 66 24575,'0'-1'0,"1"0"0,0 0 0,-1 0 0,1 0 0,0 1 0,-1-1 0,1 0 0,0 0 0,0 1 0,0-1 0,0 1 0,0-1 0,0 1 0,0-1 0,0 1 0,0 0 0,0-1 0,0 1 0,0 0 0,0 0 0,0 0 0,2-1 0,29-5 0,1 1 0,60-2 0,-61 6 0,161-7 0,1664-3-2126,-1199 13 1698,-572-2 461,1110-12 2488,-911 7-3886,-250 5-5461</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3T18:15:09.160"/>
    </inkml:context>
    <inkml:brush xml:id="br0">
      <inkml:brushProperty name="width" value="0.1" units="cm"/>
      <inkml:brushProperty name="height" value="0.1" units="cm"/>
      <inkml:brushProperty name="color" value="#FF0066"/>
    </inkml:brush>
  </inkml:definitions>
  <inkml:trace contextRef="#ctx0" brushRef="#br0">1 1 24575,'2461'0'0,"-2169"16"0,-24 0 0,313 1 0,-441-3 0,11 0 0,225-10 71,-235-5-1507,-120 1-5390</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3T18:15:09.160"/>
    </inkml:context>
    <inkml:brush xml:id="br0">
      <inkml:brushProperty name="width" value="0.1" units="cm"/>
      <inkml:brushProperty name="height" value="0.1" units="cm"/>
      <inkml:brushProperty name="color" value="#FF0066"/>
    </inkml:brush>
  </inkml:definitions>
  <inkml:trace contextRef="#ctx0" brushRef="#br0">1 1 24575,'2461'0'0,"-2169"16"0,-24 0 0,313 1 0,-441-3 0,11 0 0,225-10 71,-235-5-1507,-120 1-5390</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3T18:16:09.904"/>
    </inkml:context>
    <inkml:brush xml:id="br0">
      <inkml:brushProperty name="width" value="0.1" units="cm"/>
      <inkml:brushProperty name="height" value="0.1" units="cm"/>
      <inkml:brushProperty name="color" value="#FF0066"/>
    </inkml:brush>
  </inkml:definitions>
  <inkml:trace contextRef="#ctx0" brushRef="#br0">1 1 24575,'2289'0'-1365,"-2243"0"-5461</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3T18:16:10.753"/>
    </inkml:context>
    <inkml:brush xml:id="br0">
      <inkml:brushProperty name="width" value="0.1" units="cm"/>
      <inkml:brushProperty name="height" value="0.1" units="cm"/>
      <inkml:brushProperty name="color" value="#FF0066"/>
    </inkml:brush>
  </inkml:definitions>
  <inkml:trace contextRef="#ctx0" brushRef="#br0">3 1 24575,'0'0'0,"0"0"0,-1 0 0,1 1 0,0-1 0,0 0 0,0 0 0,-1 1 0,1-1 0,0 0 0,0 0 0,0 1 0,0-1 0,0 0 0,0 0 0,-1 1 0,1-1 0,0 0 0,0 0 0,0 1 0,0-1 0,0 0 0,0 1 0,0-1 0,0 0 0,0 0 0,0 1 0,1-1 0,-1 0 0,0 1 0,0-1 0,0 0 0,0 0 0,0 1 0,0-1 0,0 0 0,1 0 0,-1 1 0,0-1 0,0 0 0,0 0 0,1 0 0,-1 1 0,0-1 0,0 0 0,1 0 0,16 8 0,4-3 0,0-1 0,1-1 0,35 1 0,-36-2 0,816 12-1206,-619-15 774,1419 0-1685,256 0 4331,-1834 1-8864</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0EAE423-25D9-A040-9086-7EFCE620D35D}" type="datetimeFigureOut">
              <a:rPr lang="en-US" smtClean="0"/>
              <a:t>11/3/21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41EF36A-4186-2643-B0EB-B06B50C1DAA3}" type="slidenum">
              <a:rPr lang="en-US" smtClean="0"/>
              <a:t>‹#›</a:t>
            </a:fld>
            <a:endParaRPr lang="en-US"/>
          </a:p>
        </p:txBody>
      </p:sp>
    </p:spTree>
    <p:extLst>
      <p:ext uri="{BB962C8B-B14F-4D97-AF65-F5344CB8AC3E}">
        <p14:creationId xmlns:p14="http://schemas.microsoft.com/office/powerpoint/2010/main" val="2745439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4DB13E-F722-4ED6-BB00-556651E95281}"/>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7" name="Group 6">
            <a:extLst>
              <a:ext uri="{FF2B5EF4-FFF2-40B4-BE49-F238E27FC236}">
                <a16:creationId xmlns:a16="http://schemas.microsoft.com/office/drawing/2014/main" id="{E26428D7-C6F3-473D-A360-A3F5C3E8728C}"/>
              </a:ext>
            </a:extLst>
          </p:cNvPr>
          <p:cNvGrpSpPr/>
          <p:nvPr/>
        </p:nvGrpSpPr>
        <p:grpSpPr>
          <a:xfrm>
            <a:off x="5250180" y="1267730"/>
            <a:ext cx="1691640" cy="615934"/>
            <a:chOff x="5250180" y="1267730"/>
            <a:chExt cx="1691640" cy="615934"/>
          </a:xfrm>
        </p:grpSpPr>
        <p:cxnSp>
          <p:nvCxnSpPr>
            <p:cNvPr id="17" name="Straight Connector 16"/>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629103" y="2244830"/>
            <a:ext cx="8933796" cy="2437232"/>
          </a:xfrm>
        </p:spPr>
        <p:txBody>
          <a:bodyPr tIns="45720" bIns="45720" anchor="ctr">
            <a:normAutofit/>
          </a:bodyPr>
          <a:lstStyle>
            <a:lvl1pPr algn="ctr">
              <a:lnSpc>
                <a:spcPct val="83000"/>
              </a:lnSpc>
              <a:defRPr lang="en-US" sz="6800" b="0" kern="1200" cap="none"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Subtitle 2"/>
          <p:cNvSpPr>
            <a:spLocks noGrp="1"/>
          </p:cNvSpPr>
          <p:nvPr>
            <p:ph type="subTitle" idx="1"/>
          </p:nvPr>
        </p:nvSpPr>
        <p:spPr>
          <a:xfrm>
            <a:off x="1629101" y="4682062"/>
            <a:ext cx="8936846" cy="457201"/>
          </a:xfrm>
        </p:spPr>
        <p:txBody>
          <a:bodyPr>
            <a:normAutofit/>
          </a:bodyPr>
          <a:lstStyle>
            <a:lvl1pPr marL="0" indent="0" algn="ctr">
              <a:spcBef>
                <a:spcPts val="0"/>
              </a:spcBef>
              <a:buNone/>
              <a:defRPr sz="1800" spc="80" baseline="0">
                <a:solidFill>
                  <a:schemeClr val="tx1">
                    <a:lumMod val="95000"/>
                    <a:lumOff val="5000"/>
                  </a:schemeClr>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0" name="Date Placeholder 19"/>
          <p:cNvSpPr>
            <a:spLocks noGrp="1"/>
          </p:cNvSpPr>
          <p:nvPr>
            <p:ph type="dt" sz="half" idx="10"/>
          </p:nvPr>
        </p:nvSpPr>
        <p:spPr>
          <a:xfrm>
            <a:off x="5318760" y="1341256"/>
            <a:ext cx="1554480" cy="485546"/>
          </a:xfrm>
        </p:spPr>
        <p:txBody>
          <a:bodyPr/>
          <a:lstStyle>
            <a:lvl1pPr algn="ctr">
              <a:defRPr sz="1300" spc="0" baseline="0">
                <a:solidFill>
                  <a:srgbClr val="FFFFFF"/>
                </a:solidFill>
                <a:latin typeface="+mn-lt"/>
              </a:defRPr>
            </a:lvl1pPr>
          </a:lstStyle>
          <a:p>
            <a:fld id="{EA0C0817-A112-4847-8014-A94B7D2A4EA3}" type="datetime1">
              <a:rPr lang="en-US" smtClean="0"/>
              <a:t>11/3/21</a:t>
            </a:fld>
            <a:endParaRPr lang="en-US" dirty="0"/>
          </a:p>
        </p:txBody>
      </p:sp>
      <p:sp>
        <p:nvSpPr>
          <p:cNvPr id="21" name="Footer Placeholder 20"/>
          <p:cNvSpPr>
            <a:spLocks noGrp="1"/>
          </p:cNvSpPr>
          <p:nvPr>
            <p:ph type="ftr" sz="quarter" idx="11"/>
          </p:nvPr>
        </p:nvSpPr>
        <p:spPr>
          <a:xfrm>
            <a:off x="1629100" y="5177408"/>
            <a:ext cx="5730295" cy="228600"/>
          </a:xfrm>
        </p:spPr>
        <p:txBody>
          <a:bodyPr/>
          <a:lstStyle>
            <a:lvl1pPr algn="l">
              <a:defRPr>
                <a:solidFill>
                  <a:schemeClr val="tx1">
                    <a:lumMod val="85000"/>
                    <a:lumOff val="15000"/>
                  </a:schemeClr>
                </a:solidFill>
              </a:defRPr>
            </a:lvl1pPr>
          </a:lstStyle>
          <a:p>
            <a:endParaRPr lang="en-US" dirty="0"/>
          </a:p>
        </p:txBody>
      </p:sp>
      <p:sp>
        <p:nvSpPr>
          <p:cNvPr id="22" name="Slide Number Placeholder 21"/>
          <p:cNvSpPr>
            <a:spLocks noGrp="1"/>
          </p:cNvSpPr>
          <p:nvPr>
            <p:ph type="sldNum" sz="quarter" idx="12"/>
          </p:nvPr>
        </p:nvSpPr>
        <p:spPr>
          <a:xfrm>
            <a:off x="8606920" y="5177408"/>
            <a:ext cx="1955980"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32652746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34F40B7-36AB-4376-BE14-EF7004D79BB9}" type="datetime1">
              <a:rPr lang="en-US" smtClean="0"/>
              <a:t>11/3/21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24834453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1600" y="762000"/>
            <a:ext cx="2362200" cy="5257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762000"/>
            <a:ext cx="8077200" cy="5257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F87CAB8-DCAE-46A5-AADA-B3FAD11A54E0}" type="datetime1">
              <a:rPr lang="en-US" smtClean="0"/>
              <a:t>11/3/21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33827103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32B432-ACDA-4023-A761-2BAB76577B62}" type="datetime1">
              <a:rPr lang="en-US" smtClean="0"/>
              <a:t>11/3/21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38686118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A4A1889-E37C-4EC3-9E41-9DAD221CF389}"/>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3" name="Rectangle 22"/>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29156" y="2275165"/>
            <a:ext cx="8933688" cy="2406895"/>
          </a:xfrm>
        </p:spPr>
        <p:txBody>
          <a:bodyPr anchor="ctr">
            <a:normAutofit/>
          </a:bodyPr>
          <a:lstStyle>
            <a:lvl1pPr algn="ctr">
              <a:lnSpc>
                <a:spcPct val="83000"/>
              </a:lnSpc>
              <a:defRPr lang="en-US" sz="6800" kern="1200" cap="none"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grpSp>
        <p:nvGrpSpPr>
          <p:cNvPr id="16" name="Group 15">
            <a:extLst>
              <a:ext uri="{FF2B5EF4-FFF2-40B4-BE49-F238E27FC236}">
                <a16:creationId xmlns:a16="http://schemas.microsoft.com/office/drawing/2014/main" id="{1683EB04-C23E-490C-A1A6-030CF79D23C8}"/>
              </a:ext>
            </a:extLst>
          </p:cNvPr>
          <p:cNvGrpSpPr/>
          <p:nvPr/>
        </p:nvGrpSpPr>
        <p:grpSpPr>
          <a:xfrm>
            <a:off x="5250180" y="1267730"/>
            <a:ext cx="1691640" cy="615934"/>
            <a:chOff x="5250180" y="1267730"/>
            <a:chExt cx="1691640" cy="615934"/>
          </a:xfrm>
        </p:grpSpPr>
        <p:cxnSp>
          <p:nvCxnSpPr>
            <p:cNvPr id="17" name="Straight Connector 16">
              <a:extLst>
                <a:ext uri="{FF2B5EF4-FFF2-40B4-BE49-F238E27FC236}">
                  <a16:creationId xmlns:a16="http://schemas.microsoft.com/office/drawing/2014/main" id="{F8A84C03-E1CA-4A4E-81D6-9BB0C335B7A0}"/>
                </a:ext>
              </a:extLst>
            </p:cNvPr>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A26FB5A-D5D1-4DAB-AC43-7F51A7F2D197}"/>
                </a:ext>
              </a:extLst>
            </p:cNvPr>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9303F14-E560-4C02-94F4-B4695FE26813}"/>
                </a:ext>
              </a:extLst>
            </p:cNvPr>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3" name="Text Placeholder 2"/>
          <p:cNvSpPr>
            <a:spLocks noGrp="1"/>
          </p:cNvSpPr>
          <p:nvPr>
            <p:ph type="body" idx="1"/>
          </p:nvPr>
        </p:nvSpPr>
        <p:spPr>
          <a:xfrm>
            <a:off x="1629156" y="4682062"/>
            <a:ext cx="8939784" cy="457200"/>
          </a:xfrm>
        </p:spPr>
        <p:txBody>
          <a:bodyPr anchor="t">
            <a:normAutofit/>
          </a:bodyPr>
          <a:lstStyle>
            <a:lvl1pPr marL="0" indent="0" algn="ctr">
              <a:buNone/>
              <a:tabLst>
                <a:tab pos="2633663" algn="l"/>
              </a:tabLst>
              <a:defRPr sz="1800">
                <a:solidFill>
                  <a:schemeClr val="tx1">
                    <a:lumMod val="95000"/>
                    <a:lumOff val="5000"/>
                  </a:schemeClr>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318760" y="1344502"/>
            <a:ext cx="1554480" cy="498781"/>
          </a:xfrm>
        </p:spPr>
        <p:txBody>
          <a:bodyPr/>
          <a:lstStyle>
            <a:lvl1pPr algn="ctr">
              <a:defRPr lang="en-US" sz="1300" kern="1200" spc="0" baseline="0">
                <a:solidFill>
                  <a:srgbClr val="FFFFFF"/>
                </a:solidFill>
                <a:latin typeface="+mn-lt"/>
                <a:ea typeface="+mn-ea"/>
                <a:cs typeface="+mn-cs"/>
              </a:defRPr>
            </a:lvl1pPr>
          </a:lstStyle>
          <a:p>
            <a:fld id="{D9C646AA-F36E-4540-911D-FFFC0A0EF24A}" type="datetime1">
              <a:rPr lang="en-US" smtClean="0"/>
              <a:t>11/3/21</a:t>
            </a:fld>
            <a:endParaRPr lang="en-US" dirty="0"/>
          </a:p>
        </p:txBody>
      </p:sp>
      <p:sp>
        <p:nvSpPr>
          <p:cNvPr id="5" name="Footer Placeholder 4"/>
          <p:cNvSpPr>
            <a:spLocks noGrp="1"/>
          </p:cNvSpPr>
          <p:nvPr>
            <p:ph type="ftr" sz="quarter" idx="11"/>
          </p:nvPr>
        </p:nvSpPr>
        <p:spPr>
          <a:xfrm>
            <a:off x="1629157" y="5177408"/>
            <a:ext cx="5660134" cy="228600"/>
          </a:xfrm>
        </p:spPr>
        <p:txBody>
          <a:bodyPr/>
          <a:lstStyle>
            <a:lvl1pPr algn="l">
              <a:defRPr>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12"/>
          </p:nvPr>
        </p:nvSpPr>
        <p:spPr>
          <a:xfrm>
            <a:off x="8604504" y="5177408"/>
            <a:ext cx="1958339"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29445776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680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6176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9186D26-FA5F-4637-B602-B7C2DC34CFD4}" type="datetime1">
              <a:rPr lang="en-US" smtClean="0"/>
              <a:t>11/3/21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42716547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9848" y="2074334"/>
            <a:ext cx="4663440" cy="640080"/>
          </a:xfrm>
        </p:spPr>
        <p:txBody>
          <a:bodyPr anchor="ctr">
            <a:normAutofit/>
          </a:bodyPr>
          <a:lstStyle>
            <a:lvl1pPr marL="0" indent="0" algn="l">
              <a:spcBef>
                <a:spcPts val="0"/>
              </a:spcBef>
              <a:buNone/>
              <a:defRPr sz="1900" b="1" i="0">
                <a:solidFill>
                  <a:schemeClr val="tx1"/>
                </a:solidFill>
                <a:latin typeface="+mn-lt"/>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069848" y="2792472"/>
            <a:ext cx="4663440" cy="3163825"/>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458712" y="2074334"/>
            <a:ext cx="4663440" cy="640080"/>
          </a:xfrm>
        </p:spPr>
        <p:txBody>
          <a:bodyPr anchor="ctr">
            <a:normAutofit/>
          </a:bodyPr>
          <a:lstStyle>
            <a:lvl1pPr marL="0" indent="0" algn="l">
              <a:spcBef>
                <a:spcPts val="0"/>
              </a:spcBef>
              <a:buNone/>
              <a:defRPr sz="1900" b="1">
                <a:solidFill>
                  <a:schemeClr val="tx1"/>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458712" y="2792471"/>
            <a:ext cx="4663440" cy="3164509"/>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8A7F15D8-96D1-4781-BC50-CA8A088B2FE4}" type="datetime1">
              <a:rPr lang="en-US" smtClean="0"/>
              <a:t>11/3/21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2841517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9A96C99-B8F8-4528-BD05-0E16E943DC09}" type="datetime1">
              <a:rPr lang="en-US" smtClean="0"/>
              <a:t>11/3/21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8094295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636942-C211-4B28-8DBD-C953E00AF71B}" type="datetime1">
              <a:rPr lang="en-US" smtClean="0"/>
              <a:t>11/3/21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29585949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5E1BBF9-8BEF-4353-BA68-30AAF9EBD8D8}"/>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5B941C21-2A5D-4912-AB06-1BB0C0EB6AE1}"/>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58200" y="607392"/>
            <a:ext cx="3161963" cy="1645920"/>
          </a:xfrm>
        </p:spPr>
        <p:txBody>
          <a:bodyPr anchor="b">
            <a:normAutofit/>
          </a:bodyPr>
          <a:lstStyle>
            <a:lvl1pPr algn="l" defTabSz="914400" rtl="0" eaLnBrk="1" latinLnBrk="0" hangingPunct="1">
              <a:lnSpc>
                <a:spcPct val="100000"/>
              </a:lnSpc>
              <a:spcBef>
                <a:spcPct val="0"/>
              </a:spcBef>
              <a:buNone/>
              <a:defRPr lang="en-US" sz="3200" b="0" kern="1200" cap="none" spc="0" baseline="0" dirty="0">
                <a:solidFill>
                  <a:schemeClr val="tx1"/>
                </a:solidFill>
                <a:effectLst/>
                <a:latin typeface="+mj-lt"/>
                <a:ea typeface="+mn-ea"/>
                <a:cs typeface="+mn-cs"/>
              </a:defRPr>
            </a:lvl1pPr>
          </a:lstStyle>
          <a:p>
            <a:r>
              <a:rPr lang="en-US"/>
              <a:t>Click to edit Master title style</a:t>
            </a:r>
            <a:endParaRPr lang="en-US" dirty="0"/>
          </a:p>
        </p:txBody>
      </p:sp>
      <p:sp>
        <p:nvSpPr>
          <p:cNvPr id="3" name="Content Placeholder 2"/>
          <p:cNvSpPr>
            <a:spLocks noGrp="1"/>
          </p:cNvSpPr>
          <p:nvPr>
            <p:ph idx="1"/>
          </p:nvPr>
        </p:nvSpPr>
        <p:spPr>
          <a:xfrm>
            <a:off x="685800" y="609600"/>
            <a:ext cx="6858000" cy="5334000"/>
          </a:xfrm>
        </p:spPr>
        <p:txBody>
          <a:bodyPr/>
          <a:lstStyle>
            <a:lvl1pPr>
              <a:defRPr sz="19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58200" y="2336800"/>
            <a:ext cx="3161963" cy="3606800"/>
          </a:xfrm>
        </p:spPr>
        <p:txBody>
          <a:bodyPr>
            <a:normAutofit/>
          </a:bodyPr>
          <a:lstStyle>
            <a:lvl1pPr marL="0" indent="0">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a:xfrm>
            <a:off x="5588000" y="6035040"/>
            <a:ext cx="1955800" cy="365760"/>
          </a:xfrm>
        </p:spPr>
        <p:txBody>
          <a:bodyPr/>
          <a:lstStyle>
            <a:lvl1pPr>
              <a:defRPr>
                <a:solidFill>
                  <a:schemeClr val="tx1">
                    <a:lumMod val="85000"/>
                    <a:lumOff val="15000"/>
                  </a:schemeClr>
                </a:solidFill>
              </a:defRPr>
            </a:lvl1pPr>
          </a:lstStyle>
          <a:p>
            <a:fld id="{7E8D12A6-918A-48BD-8CB9-CA713993B0EA}" type="datetime1">
              <a:rPr lang="en-US" smtClean="0"/>
              <a:t>11/3/21</a:t>
            </a:fld>
            <a:endParaRPr lang="en-US"/>
          </a:p>
        </p:txBody>
      </p:sp>
      <p:sp>
        <p:nvSpPr>
          <p:cNvPr id="9" name="Footer Placeholder 8"/>
          <p:cNvSpPr>
            <a:spLocks noGrp="1"/>
          </p:cNvSpPr>
          <p:nvPr>
            <p:ph type="ftr" sz="quarter" idx="11"/>
          </p:nvPr>
        </p:nvSpPr>
        <p:spPr>
          <a:xfrm>
            <a:off x="685801" y="6035040"/>
            <a:ext cx="4584700" cy="365760"/>
          </a:xfrm>
        </p:spPr>
        <p:txBody>
          <a:bodyPr/>
          <a:lstStyle>
            <a:lvl1pPr algn="l">
              <a:defRPr/>
            </a:lvl1pPr>
          </a:lstStyle>
          <a:p>
            <a:endParaRPr lang="en-US"/>
          </a:p>
        </p:txBody>
      </p:sp>
      <p:sp>
        <p:nvSpPr>
          <p:cNvPr id="11" name="Slide Number Placeholder 10"/>
          <p:cNvSpPr>
            <a:spLocks noGrp="1"/>
          </p:cNvSpPr>
          <p:nvPr>
            <p:ph type="sldNum" sz="quarter" idx="12"/>
          </p:nvPr>
        </p:nvSpPr>
        <p:spPr>
          <a:xfrm>
            <a:off x="10396728" y="6035040"/>
            <a:ext cx="1223435" cy="36576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a:p>
        </p:txBody>
      </p:sp>
    </p:spTree>
    <p:extLst>
      <p:ext uri="{BB962C8B-B14F-4D97-AF65-F5344CB8AC3E}">
        <p14:creationId xmlns:p14="http://schemas.microsoft.com/office/powerpoint/2010/main" val="26282201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687CA98-D9C7-497F-A1DA-7D22F8753BCE}"/>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228599" y="237744"/>
            <a:ext cx="7696201" cy="6382512"/>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5" name="Date Placeholder 4"/>
          <p:cNvSpPr>
            <a:spLocks noGrp="1"/>
          </p:cNvSpPr>
          <p:nvPr>
            <p:ph type="dt" sz="half" idx="10"/>
          </p:nvPr>
        </p:nvSpPr>
        <p:spPr>
          <a:xfrm>
            <a:off x="5662337" y="6035040"/>
            <a:ext cx="2071963" cy="365760"/>
          </a:xfrm>
        </p:spPr>
        <p:txBody>
          <a:bodyPr/>
          <a:lstStyle>
            <a:lvl1pPr>
              <a:defRPr b="1">
                <a:solidFill>
                  <a:srgbClr val="FFFFFF"/>
                </a:solidFill>
                <a:effectLst>
                  <a:outerShdw blurRad="19050" dist="6350" dir="2700000" algn="tl" rotWithShape="0">
                    <a:prstClr val="black">
                      <a:alpha val="40000"/>
                    </a:prstClr>
                  </a:outerShdw>
                </a:effectLst>
              </a:defRPr>
            </a:lvl1pPr>
          </a:lstStyle>
          <a:p>
            <a:fld id="{E778CE86-875F-4587-BCF6-FA054AFC0D53}" type="datetime1">
              <a:rPr lang="en-US" smtClean="0"/>
              <a:pPr/>
              <a:t>11/3/21</a:t>
            </a:fld>
            <a:endParaRPr lang="en-US" dirty="0"/>
          </a:p>
        </p:txBody>
      </p:sp>
      <p:sp>
        <p:nvSpPr>
          <p:cNvPr id="6" name="Footer Placeholder 5"/>
          <p:cNvSpPr>
            <a:spLocks noGrp="1"/>
          </p:cNvSpPr>
          <p:nvPr>
            <p:ph type="ftr" sz="quarter" idx="11"/>
          </p:nvPr>
        </p:nvSpPr>
        <p:spPr>
          <a:xfrm>
            <a:off x="612648" y="6035040"/>
            <a:ext cx="4588002" cy="365760"/>
          </a:xfrm>
        </p:spPr>
        <p:txBody>
          <a:bodyPr/>
          <a:lstStyle>
            <a:lvl1pPr marL="0" algn="r" defTabSz="914400" rtl="0" eaLnBrk="1" latinLnBrk="0" hangingPunct="1">
              <a:defRPr lang="en-US" sz="1000" b="1" kern="1200" dirty="0">
                <a:solidFill>
                  <a:srgbClr val="FFFFFF"/>
                </a:solidFill>
                <a:effectLst>
                  <a:outerShdw blurRad="19050" dist="6350" dir="2700000" algn="tl" rotWithShape="0">
                    <a:prstClr val="black">
                      <a:alpha val="40000"/>
                    </a:prstClr>
                  </a:outerShdw>
                </a:effectLst>
                <a:latin typeface="+mn-lt"/>
                <a:ea typeface="+mn-ea"/>
                <a:cs typeface="+mn-cs"/>
              </a:defRPr>
            </a:lvl1pPr>
          </a:lstStyle>
          <a:p>
            <a:pPr algn="l"/>
            <a:endParaRPr lang="en-US" dirty="0"/>
          </a:p>
        </p:txBody>
      </p:sp>
      <p:sp>
        <p:nvSpPr>
          <p:cNvPr id="7" name="Slide Number Placeholder 6"/>
          <p:cNvSpPr>
            <a:spLocks noGrp="1"/>
          </p:cNvSpPr>
          <p:nvPr>
            <p:ph type="sldNum" sz="quarter" idx="12"/>
          </p:nvPr>
        </p:nvSpPr>
        <p:spPr>
          <a:xfrm>
            <a:off x="10396728" y="6035040"/>
            <a:ext cx="1225296" cy="365760"/>
          </a:xfrm>
        </p:spPr>
        <p:txBody>
          <a:bodyPr/>
          <a:lstStyle/>
          <a:p>
            <a:fld id="{34B7E4EF-A1BD-40F4-AB7B-04F084DD991D}" type="slidenum">
              <a:rPr lang="en-US" smtClean="0"/>
              <a:t>‹#›</a:t>
            </a:fld>
            <a:endParaRPr lang="en-US"/>
          </a:p>
        </p:txBody>
      </p:sp>
      <p:sp>
        <p:nvSpPr>
          <p:cNvPr id="12" name="Rectangle 11">
            <a:extLst>
              <a:ext uri="{FF2B5EF4-FFF2-40B4-BE49-F238E27FC236}">
                <a16:creationId xmlns:a16="http://schemas.microsoft.com/office/drawing/2014/main" id="{F8B3D8CC-BB13-41A5-8F34-B8E84A4F9534}"/>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77250" y="603504"/>
            <a:ext cx="3144774" cy="1645920"/>
          </a:xfrm>
        </p:spPr>
        <p:txBody>
          <a:bodyPr anchor="b">
            <a:noAutofit/>
          </a:bodyPr>
          <a:lstStyle>
            <a:lvl1pPr algn="l">
              <a:lnSpc>
                <a:spcPct val="100000"/>
              </a:lnSpc>
              <a:defRPr sz="3200" b="0">
                <a:solidFill>
                  <a:schemeClr val="tx1"/>
                </a:solidFill>
                <a:latin typeface="+mj-lt"/>
              </a:defRPr>
            </a:lvl1pPr>
          </a:lstStyle>
          <a:p>
            <a:r>
              <a:rPr lang="en-US"/>
              <a:t>Click to edit Master title style</a:t>
            </a:r>
            <a:endParaRPr lang="en-US" dirty="0"/>
          </a:p>
        </p:txBody>
      </p:sp>
      <p:sp>
        <p:nvSpPr>
          <p:cNvPr id="4" name="Text Placeholder 3"/>
          <p:cNvSpPr>
            <a:spLocks noGrp="1"/>
          </p:cNvSpPr>
          <p:nvPr>
            <p:ph type="body" sz="half" idx="2"/>
          </p:nvPr>
        </p:nvSpPr>
        <p:spPr>
          <a:xfrm>
            <a:off x="8477250" y="2386584"/>
            <a:ext cx="3144774" cy="3511296"/>
          </a:xfrm>
        </p:spPr>
        <p:txBody>
          <a:bodyPr>
            <a:normAutofit/>
          </a:bodyPr>
          <a:lstStyle>
            <a:lvl1pPr marL="0" indent="0" algn="l">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4810662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94681D-2A4C-4A8D-B9B5-31D440D0328D}"/>
              </a:ext>
            </a:extLst>
          </p:cNvPr>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8" name="Rectangle 7"/>
          <p:cNvSpPr/>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6800" y="2103120"/>
            <a:ext cx="10058400" cy="384962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56794" y="6035040"/>
            <a:ext cx="2893045"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F6FA2B21-3FCD-4721-B95C-427943F61125}" type="datetime1">
              <a:rPr lang="en-US" smtClean="0"/>
              <a:t>11/3/21</a:t>
            </a:fld>
            <a:endParaRPr lang="en-US"/>
          </a:p>
        </p:txBody>
      </p:sp>
      <p:sp>
        <p:nvSpPr>
          <p:cNvPr id="5" name="Footer Placeholder 4"/>
          <p:cNvSpPr>
            <a:spLocks noGrp="1"/>
          </p:cNvSpPr>
          <p:nvPr>
            <p:ph type="ftr" sz="quarter" idx="3"/>
          </p:nvPr>
        </p:nvSpPr>
        <p:spPr>
          <a:xfrm>
            <a:off x="1066800" y="6035040"/>
            <a:ext cx="5816600" cy="365760"/>
          </a:xfrm>
          <a:prstGeom prst="rect">
            <a:avLst/>
          </a:prstGeom>
        </p:spPr>
        <p:txBody>
          <a:bodyPr vert="horz" lIns="91440" tIns="45720" rIns="91440" bIns="45720" rtlCol="0" anchor="b"/>
          <a:lstStyle>
            <a:lvl1pPr algn="l">
              <a:defRPr sz="800">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4"/>
          </p:nvPr>
        </p:nvSpPr>
        <p:spPr>
          <a:xfrm>
            <a:off x="10287000" y="6035040"/>
            <a:ext cx="838200"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34B7E4EF-A1BD-40F4-AB7B-04F084DD991D}" type="slidenum">
              <a:rPr lang="en-US" smtClean="0"/>
              <a:t>‹#›</a:t>
            </a:fld>
            <a:endParaRPr lang="en-US"/>
          </a:p>
        </p:txBody>
      </p:sp>
    </p:spTree>
    <p:extLst>
      <p:ext uri="{BB962C8B-B14F-4D97-AF65-F5344CB8AC3E}">
        <p14:creationId xmlns:p14="http://schemas.microsoft.com/office/powerpoint/2010/main" val="1012338615"/>
      </p:ext>
    </p:extLst>
  </p:cSld>
  <p:clrMap bg1="lt1" tx1="dk1" bg2="lt2" tx2="dk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 id="2147483712" r:id="rId6"/>
    <p:sldLayoutId id="2147483707" r:id="rId7"/>
    <p:sldLayoutId id="2147483708" r:id="rId8"/>
    <p:sldLayoutId id="2147483709" r:id="rId9"/>
    <p:sldLayoutId id="2147483710" r:id="rId10"/>
    <p:sldLayoutId id="2147483711" r:id="rId11"/>
  </p:sldLayoutIdLst>
  <p:hf sldNum="0" hdr="0" ftr="0" dt="0"/>
  <p:txStyles>
    <p:titleStyle>
      <a:lvl1pPr algn="l" defTabSz="914400" rtl="0" eaLnBrk="1" latinLnBrk="0" hangingPunct="1">
        <a:lnSpc>
          <a:spcPct val="90000"/>
        </a:lnSpc>
        <a:spcBef>
          <a:spcPct val="0"/>
        </a:spcBef>
        <a:buNone/>
        <a:defRPr lang="en-US" sz="3600" i="0" kern="1200" cap="none" spc="-7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image" Target="../media/image219.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222.png"/><Relationship Id="rId2" Type="http://schemas.openxmlformats.org/officeDocument/2006/relationships/image" Target="../media/image221.png"/><Relationship Id="rId1" Type="http://schemas.openxmlformats.org/officeDocument/2006/relationships/slideLayout" Target="../slideLayouts/slideLayout2.xml"/><Relationship Id="rId4" Type="http://schemas.openxmlformats.org/officeDocument/2006/relationships/image" Target="../media/image223.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customXml" Target="../ink/ink152.xml"/><Relationship Id="rId2" Type="http://schemas.openxmlformats.org/officeDocument/2006/relationships/image" Target="../media/image224.png"/><Relationship Id="rId1" Type="http://schemas.openxmlformats.org/officeDocument/2006/relationships/slideLayout" Target="../slideLayouts/slideLayout2.xml"/><Relationship Id="rId4" Type="http://schemas.openxmlformats.org/officeDocument/2006/relationships/image" Target="../media/image225.png"/></Relationships>
</file>

<file path=ppt/slides/_rels/slide104.xml.rels><?xml version="1.0" encoding="UTF-8" standalone="yes"?>
<Relationships xmlns="http://schemas.openxmlformats.org/package/2006/relationships"><Relationship Id="rId2" Type="http://schemas.openxmlformats.org/officeDocument/2006/relationships/image" Target="../media/image224.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customXml" Target="../ink/ink153.xml"/><Relationship Id="rId2" Type="http://schemas.openxmlformats.org/officeDocument/2006/relationships/image" Target="../media/image224.png"/><Relationship Id="rId1" Type="http://schemas.openxmlformats.org/officeDocument/2006/relationships/slideLayout" Target="../slideLayouts/slideLayout2.xml"/><Relationship Id="rId4" Type="http://schemas.openxmlformats.org/officeDocument/2006/relationships/image" Target="../media/image226.png"/></Relationships>
</file>

<file path=ppt/slides/_rels/slide106.xml.rels><?xml version="1.0" encoding="UTF-8" standalone="yes"?>
<Relationships xmlns="http://schemas.openxmlformats.org/package/2006/relationships"><Relationship Id="rId3" Type="http://schemas.openxmlformats.org/officeDocument/2006/relationships/customXml" Target="../ink/ink154.xml"/><Relationship Id="rId2" Type="http://schemas.openxmlformats.org/officeDocument/2006/relationships/image" Target="../media/image224.png"/><Relationship Id="rId1" Type="http://schemas.openxmlformats.org/officeDocument/2006/relationships/slideLayout" Target="../slideLayouts/slideLayout2.xml"/><Relationship Id="rId4" Type="http://schemas.openxmlformats.org/officeDocument/2006/relationships/image" Target="../media/image227.png"/></Relationships>
</file>

<file path=ppt/slides/_rels/slide107.xml.rels><?xml version="1.0" encoding="UTF-8" standalone="yes"?>
<Relationships xmlns="http://schemas.openxmlformats.org/package/2006/relationships"><Relationship Id="rId3" Type="http://schemas.openxmlformats.org/officeDocument/2006/relationships/customXml" Target="../ink/ink155.xml"/><Relationship Id="rId2" Type="http://schemas.openxmlformats.org/officeDocument/2006/relationships/image" Target="../media/image228.png"/><Relationship Id="rId1" Type="http://schemas.openxmlformats.org/officeDocument/2006/relationships/slideLayout" Target="../slideLayouts/slideLayout2.xml"/><Relationship Id="rId6" Type="http://schemas.openxmlformats.org/officeDocument/2006/relationships/image" Target="../media/image230.png"/><Relationship Id="rId5" Type="http://schemas.openxmlformats.org/officeDocument/2006/relationships/customXml" Target="../ink/ink156.xml"/><Relationship Id="rId4" Type="http://schemas.openxmlformats.org/officeDocument/2006/relationships/image" Target="../media/image229.png"/></Relationships>
</file>

<file path=ppt/slides/_rels/slide108.xml.rels><?xml version="1.0" encoding="UTF-8" standalone="yes"?>
<Relationships xmlns="http://schemas.openxmlformats.org/package/2006/relationships"><Relationship Id="rId2" Type="http://schemas.openxmlformats.org/officeDocument/2006/relationships/image" Target="../media/image228.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customXml" Target="../ink/ink157.xml"/><Relationship Id="rId2" Type="http://schemas.openxmlformats.org/officeDocument/2006/relationships/image" Target="../media/image231.png"/><Relationship Id="rId1" Type="http://schemas.openxmlformats.org/officeDocument/2006/relationships/slideLayout" Target="../slideLayouts/slideLayout2.xml"/><Relationship Id="rId4" Type="http://schemas.openxmlformats.org/officeDocument/2006/relationships/image" Target="../media/image232.png"/></Relationships>
</file>

<file path=ppt/slides/_rels/slide11.xml.rels><?xml version="1.0" encoding="UTF-8" standalone="yes"?>
<Relationships xmlns="http://schemas.openxmlformats.org/package/2006/relationships"><Relationship Id="rId3" Type="http://schemas.openxmlformats.org/officeDocument/2006/relationships/customXml" Target="../ink/ink24.xml"/><Relationship Id="rId2"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customXml" Target="../ink/ink25.xml"/><Relationship Id="rId4" Type="http://schemas.openxmlformats.org/officeDocument/2006/relationships/image" Target="../media/image36.png"/></Relationships>
</file>

<file path=ppt/slides/_rels/slide110.xml.rels><?xml version="1.0" encoding="UTF-8" standalone="yes"?>
<Relationships xmlns="http://schemas.openxmlformats.org/package/2006/relationships"><Relationship Id="rId3" Type="http://schemas.openxmlformats.org/officeDocument/2006/relationships/customXml" Target="../ink/ink158.xml"/><Relationship Id="rId2" Type="http://schemas.openxmlformats.org/officeDocument/2006/relationships/image" Target="../media/image231.png"/><Relationship Id="rId1" Type="http://schemas.openxmlformats.org/officeDocument/2006/relationships/slideLayout" Target="../slideLayouts/slideLayout2.xml"/><Relationship Id="rId4" Type="http://schemas.openxmlformats.org/officeDocument/2006/relationships/image" Target="../media/image233.png"/></Relationships>
</file>

<file path=ppt/slides/_rels/slide111.xml.rels><?xml version="1.0" encoding="UTF-8" standalone="yes"?>
<Relationships xmlns="http://schemas.openxmlformats.org/package/2006/relationships"><Relationship Id="rId3" Type="http://schemas.openxmlformats.org/officeDocument/2006/relationships/customXml" Target="../ink/ink159.xml"/><Relationship Id="rId2" Type="http://schemas.openxmlformats.org/officeDocument/2006/relationships/image" Target="../media/image234.png"/><Relationship Id="rId1" Type="http://schemas.openxmlformats.org/officeDocument/2006/relationships/slideLayout" Target="../slideLayouts/slideLayout2.xml"/><Relationship Id="rId4" Type="http://schemas.openxmlformats.org/officeDocument/2006/relationships/image" Target="../media/image235.png"/></Relationships>
</file>

<file path=ppt/slides/_rels/slide112.xml.rels><?xml version="1.0" encoding="UTF-8" standalone="yes"?>
<Relationships xmlns="http://schemas.openxmlformats.org/package/2006/relationships"><Relationship Id="rId8" Type="http://schemas.openxmlformats.org/officeDocument/2006/relationships/image" Target="../media/image239.png"/><Relationship Id="rId13" Type="http://schemas.openxmlformats.org/officeDocument/2006/relationships/customXml" Target="../ink/ink165.xml"/><Relationship Id="rId3" Type="http://schemas.openxmlformats.org/officeDocument/2006/relationships/customXml" Target="../ink/ink160.xml"/><Relationship Id="rId7" Type="http://schemas.openxmlformats.org/officeDocument/2006/relationships/customXml" Target="../ink/ink162.xml"/><Relationship Id="rId12" Type="http://schemas.openxmlformats.org/officeDocument/2006/relationships/image" Target="../media/image241.png"/><Relationship Id="rId2" Type="http://schemas.openxmlformats.org/officeDocument/2006/relationships/image" Target="../media/image236.png"/><Relationship Id="rId1" Type="http://schemas.openxmlformats.org/officeDocument/2006/relationships/slideLayout" Target="../slideLayouts/slideLayout2.xml"/><Relationship Id="rId6" Type="http://schemas.openxmlformats.org/officeDocument/2006/relationships/image" Target="../media/image238.png"/><Relationship Id="rId11" Type="http://schemas.openxmlformats.org/officeDocument/2006/relationships/customXml" Target="../ink/ink164.xml"/><Relationship Id="rId5" Type="http://schemas.openxmlformats.org/officeDocument/2006/relationships/customXml" Target="../ink/ink161.xml"/><Relationship Id="rId10" Type="http://schemas.openxmlformats.org/officeDocument/2006/relationships/image" Target="../media/image240.png"/><Relationship Id="rId4" Type="http://schemas.openxmlformats.org/officeDocument/2006/relationships/image" Target="../media/image237.png"/><Relationship Id="rId9" Type="http://schemas.openxmlformats.org/officeDocument/2006/relationships/customXml" Target="../ink/ink163.xml"/><Relationship Id="rId14" Type="http://schemas.openxmlformats.org/officeDocument/2006/relationships/image" Target="../media/image242.png"/></Relationships>
</file>

<file path=ppt/slides/_rels/slide113.xml.rels><?xml version="1.0" encoding="UTF-8" standalone="yes"?>
<Relationships xmlns="http://schemas.openxmlformats.org/package/2006/relationships"><Relationship Id="rId2" Type="http://schemas.openxmlformats.org/officeDocument/2006/relationships/image" Target="../media/image243.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6.svg"/><Relationship Id="rId4" Type="http://schemas.openxmlformats.org/officeDocument/2006/relationships/image" Target="../media/image5.png"/></Relationships>
</file>

<file path=ppt/slides/_rels/slide115.xml.rels><?xml version="1.0" encoding="UTF-8" standalone="yes"?>
<Relationships xmlns="http://schemas.openxmlformats.org/package/2006/relationships"><Relationship Id="rId3" Type="http://schemas.openxmlformats.org/officeDocument/2006/relationships/image" Target="../media/image245.png"/><Relationship Id="rId2" Type="http://schemas.openxmlformats.org/officeDocument/2006/relationships/image" Target="../media/image244.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customXml" Target="../ink/ink166.xml"/><Relationship Id="rId2" Type="http://schemas.openxmlformats.org/officeDocument/2006/relationships/image" Target="../media/image246.png"/><Relationship Id="rId1" Type="http://schemas.openxmlformats.org/officeDocument/2006/relationships/slideLayout" Target="../slideLayouts/slideLayout2.xml"/><Relationship Id="rId6" Type="http://schemas.openxmlformats.org/officeDocument/2006/relationships/image" Target="../media/image248.png"/><Relationship Id="rId5" Type="http://schemas.openxmlformats.org/officeDocument/2006/relationships/customXml" Target="../ink/ink167.xml"/><Relationship Id="rId4" Type="http://schemas.openxmlformats.org/officeDocument/2006/relationships/image" Target="../media/image247.png"/></Relationships>
</file>

<file path=ppt/slides/_rels/slide117.xml.rels><?xml version="1.0" encoding="UTF-8" standalone="yes"?>
<Relationships xmlns="http://schemas.openxmlformats.org/package/2006/relationships"><Relationship Id="rId2" Type="http://schemas.openxmlformats.org/officeDocument/2006/relationships/image" Target="../media/image249.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customXml" Target="../ink/ink168.xml"/><Relationship Id="rId2" Type="http://schemas.openxmlformats.org/officeDocument/2006/relationships/image" Target="../media/image250.png"/><Relationship Id="rId1" Type="http://schemas.openxmlformats.org/officeDocument/2006/relationships/slideLayout" Target="../slideLayouts/slideLayout2.xml"/><Relationship Id="rId4" Type="http://schemas.openxmlformats.org/officeDocument/2006/relationships/image" Target="../media/image251.png"/></Relationships>
</file>

<file path=ppt/slides/_rels/slide119.xml.rels><?xml version="1.0" encoding="UTF-8" standalone="yes"?>
<Relationships xmlns="http://schemas.openxmlformats.org/package/2006/relationships"><Relationship Id="rId3" Type="http://schemas.openxmlformats.org/officeDocument/2006/relationships/customXml" Target="../ink/ink169.xml"/><Relationship Id="rId7" Type="http://schemas.openxmlformats.org/officeDocument/2006/relationships/image" Target="../media/image255.png"/><Relationship Id="rId2" Type="http://schemas.openxmlformats.org/officeDocument/2006/relationships/image" Target="../media/image252.png"/><Relationship Id="rId1" Type="http://schemas.openxmlformats.org/officeDocument/2006/relationships/slideLayout" Target="../slideLayouts/slideLayout2.xml"/><Relationship Id="rId6" Type="http://schemas.openxmlformats.org/officeDocument/2006/relationships/image" Target="../media/image254.png"/><Relationship Id="rId5" Type="http://schemas.openxmlformats.org/officeDocument/2006/relationships/customXml" Target="../ink/ink170.xml"/><Relationship Id="rId4" Type="http://schemas.openxmlformats.org/officeDocument/2006/relationships/image" Target="../media/image253.png"/></Relationships>
</file>

<file path=ppt/slides/_rels/slide1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252.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8" Type="http://schemas.openxmlformats.org/officeDocument/2006/relationships/image" Target="../media/image259.png"/><Relationship Id="rId3" Type="http://schemas.openxmlformats.org/officeDocument/2006/relationships/customXml" Target="../ink/ink171.xml"/><Relationship Id="rId7" Type="http://schemas.openxmlformats.org/officeDocument/2006/relationships/customXml" Target="../ink/ink173.xml"/><Relationship Id="rId12" Type="http://schemas.openxmlformats.org/officeDocument/2006/relationships/image" Target="../media/image261.png"/><Relationship Id="rId2" Type="http://schemas.openxmlformats.org/officeDocument/2006/relationships/image" Target="../media/image256.png"/><Relationship Id="rId1" Type="http://schemas.openxmlformats.org/officeDocument/2006/relationships/slideLayout" Target="../slideLayouts/slideLayout2.xml"/><Relationship Id="rId6" Type="http://schemas.openxmlformats.org/officeDocument/2006/relationships/image" Target="../media/image258.png"/><Relationship Id="rId11" Type="http://schemas.openxmlformats.org/officeDocument/2006/relationships/customXml" Target="../ink/ink175.xml"/><Relationship Id="rId5" Type="http://schemas.openxmlformats.org/officeDocument/2006/relationships/customXml" Target="../ink/ink172.xml"/><Relationship Id="rId10" Type="http://schemas.openxmlformats.org/officeDocument/2006/relationships/image" Target="../media/image260.png"/><Relationship Id="rId4" Type="http://schemas.openxmlformats.org/officeDocument/2006/relationships/image" Target="../media/image257.png"/><Relationship Id="rId9" Type="http://schemas.openxmlformats.org/officeDocument/2006/relationships/customXml" Target="../ink/ink174.xml"/></Relationships>
</file>

<file path=ppt/slides/_rels/slide122.xml.rels><?xml version="1.0" encoding="UTF-8" standalone="yes"?>
<Relationships xmlns="http://schemas.openxmlformats.org/package/2006/relationships"><Relationship Id="rId2" Type="http://schemas.openxmlformats.org/officeDocument/2006/relationships/image" Target="../media/image256.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customXml" Target="../ink/ink176.xml"/><Relationship Id="rId2" Type="http://schemas.openxmlformats.org/officeDocument/2006/relationships/image" Target="../media/image262.png"/><Relationship Id="rId1" Type="http://schemas.openxmlformats.org/officeDocument/2006/relationships/slideLayout" Target="../slideLayouts/slideLayout2.xml"/><Relationship Id="rId4" Type="http://schemas.openxmlformats.org/officeDocument/2006/relationships/image" Target="../media/image263.png"/></Relationships>
</file>

<file path=ppt/slides/_rels/slide124.xml.rels><?xml version="1.0" encoding="UTF-8" standalone="yes"?>
<Relationships xmlns="http://schemas.openxmlformats.org/package/2006/relationships"><Relationship Id="rId8" Type="http://schemas.openxmlformats.org/officeDocument/2006/relationships/image" Target="../media/image266.png"/><Relationship Id="rId3" Type="http://schemas.openxmlformats.org/officeDocument/2006/relationships/customXml" Target="../ink/ink177.xml"/><Relationship Id="rId7" Type="http://schemas.openxmlformats.org/officeDocument/2006/relationships/customXml" Target="../ink/ink179.xml"/><Relationship Id="rId2" Type="http://schemas.openxmlformats.org/officeDocument/2006/relationships/image" Target="../media/image262.png"/><Relationship Id="rId1" Type="http://schemas.openxmlformats.org/officeDocument/2006/relationships/slideLayout" Target="../slideLayouts/slideLayout2.xml"/><Relationship Id="rId6" Type="http://schemas.openxmlformats.org/officeDocument/2006/relationships/image" Target="../media/image265.png"/><Relationship Id="rId5" Type="http://schemas.openxmlformats.org/officeDocument/2006/relationships/customXml" Target="../ink/ink178.xml"/><Relationship Id="rId4" Type="http://schemas.openxmlformats.org/officeDocument/2006/relationships/image" Target="../media/image264.png"/></Relationships>
</file>

<file path=ppt/slides/_rels/slide125.xml.rels><?xml version="1.0" encoding="UTF-8" standalone="yes"?>
<Relationships xmlns="http://schemas.openxmlformats.org/package/2006/relationships"><Relationship Id="rId3" Type="http://schemas.openxmlformats.org/officeDocument/2006/relationships/image" Target="../media/image268.png"/><Relationship Id="rId2" Type="http://schemas.openxmlformats.org/officeDocument/2006/relationships/image" Target="../media/image267.png"/><Relationship Id="rId1" Type="http://schemas.openxmlformats.org/officeDocument/2006/relationships/slideLayout" Target="../slideLayouts/slideLayout2.xml"/><Relationship Id="rId5" Type="http://schemas.openxmlformats.org/officeDocument/2006/relationships/image" Target="../media/image269.png"/><Relationship Id="rId4" Type="http://schemas.openxmlformats.org/officeDocument/2006/relationships/customXml" Target="../ink/ink180.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271.png"/><Relationship Id="rId7" Type="http://schemas.openxmlformats.org/officeDocument/2006/relationships/image" Target="../media/image273.png"/><Relationship Id="rId2" Type="http://schemas.openxmlformats.org/officeDocument/2006/relationships/image" Target="../media/image270.png"/><Relationship Id="rId1" Type="http://schemas.openxmlformats.org/officeDocument/2006/relationships/slideLayout" Target="../slideLayouts/slideLayout2.xml"/><Relationship Id="rId6" Type="http://schemas.openxmlformats.org/officeDocument/2006/relationships/customXml" Target="../ink/ink182.xml"/><Relationship Id="rId5" Type="http://schemas.openxmlformats.org/officeDocument/2006/relationships/image" Target="../media/image272.png"/><Relationship Id="rId4" Type="http://schemas.openxmlformats.org/officeDocument/2006/relationships/customXml" Target="../ink/ink181.xml"/></Relationships>
</file>

<file path=ppt/slides/_rels/slide129.xml.rels><?xml version="1.0" encoding="UTF-8" standalone="yes"?>
<Relationships xmlns="http://schemas.openxmlformats.org/package/2006/relationships"><Relationship Id="rId8" Type="http://schemas.openxmlformats.org/officeDocument/2006/relationships/customXml" Target="../ink/ink184.xml"/><Relationship Id="rId3" Type="http://schemas.openxmlformats.org/officeDocument/2006/relationships/image" Target="../media/image274.png"/><Relationship Id="rId7" Type="http://schemas.openxmlformats.org/officeDocument/2006/relationships/image" Target="../media/image6.svg"/><Relationship Id="rId2" Type="http://schemas.openxmlformats.org/officeDocument/2006/relationships/customXml" Target="../ink/ink183.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275.png"/></Relationships>
</file>

<file path=ppt/slides/_rels/slide1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customXml" Target="../ink/ink185.xml"/><Relationship Id="rId2" Type="http://schemas.openxmlformats.org/officeDocument/2006/relationships/image" Target="../media/image276.png"/><Relationship Id="rId1" Type="http://schemas.openxmlformats.org/officeDocument/2006/relationships/slideLayout" Target="../slideLayouts/slideLayout2.xml"/><Relationship Id="rId4" Type="http://schemas.openxmlformats.org/officeDocument/2006/relationships/image" Target="../media/image277.png"/></Relationships>
</file>

<file path=ppt/slides/_rels/slide132.xml.rels><?xml version="1.0" encoding="UTF-8" standalone="yes"?>
<Relationships xmlns="http://schemas.openxmlformats.org/package/2006/relationships"><Relationship Id="rId3" Type="http://schemas.openxmlformats.org/officeDocument/2006/relationships/image" Target="../media/image279.png"/><Relationship Id="rId7" Type="http://schemas.openxmlformats.org/officeDocument/2006/relationships/image" Target="../media/image281.png"/><Relationship Id="rId2" Type="http://schemas.openxmlformats.org/officeDocument/2006/relationships/image" Target="../media/image278.png"/><Relationship Id="rId1" Type="http://schemas.openxmlformats.org/officeDocument/2006/relationships/slideLayout" Target="../slideLayouts/slideLayout2.xml"/><Relationship Id="rId6" Type="http://schemas.openxmlformats.org/officeDocument/2006/relationships/customXml" Target="../ink/ink187.xml"/><Relationship Id="rId5" Type="http://schemas.openxmlformats.org/officeDocument/2006/relationships/image" Target="../media/image280.png"/><Relationship Id="rId4" Type="http://schemas.openxmlformats.org/officeDocument/2006/relationships/customXml" Target="../ink/ink186.xml"/></Relationships>
</file>

<file path=ppt/slides/_rels/slide133.xml.rels><?xml version="1.0" encoding="UTF-8" standalone="yes"?>
<Relationships xmlns="http://schemas.openxmlformats.org/package/2006/relationships"><Relationship Id="rId2" Type="http://schemas.openxmlformats.org/officeDocument/2006/relationships/image" Target="../media/image282.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283.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customXml" Target="../ink/ink188.xml"/><Relationship Id="rId5" Type="http://schemas.openxmlformats.org/officeDocument/2006/relationships/image" Target="../media/image6.svg"/><Relationship Id="rId4" Type="http://schemas.openxmlformats.org/officeDocument/2006/relationships/image" Target="../media/image5.png"/></Relationships>
</file>

<file path=ppt/slides/_rels/slide135.xml.rels><?xml version="1.0" encoding="UTF-8" standalone="yes"?>
<Relationships xmlns="http://schemas.openxmlformats.org/package/2006/relationships"><Relationship Id="rId2" Type="http://schemas.openxmlformats.org/officeDocument/2006/relationships/image" Target="../media/image284.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284.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285.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286.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28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28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customXml" Target="../ink/ink26.xml"/><Relationship Id="rId7" Type="http://schemas.openxmlformats.org/officeDocument/2006/relationships/customXml" Target="../ink/ink28.xml"/><Relationship Id="rId2"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customXml" Target="../ink/ink27.xml"/><Relationship Id="rId10" Type="http://schemas.openxmlformats.org/officeDocument/2006/relationships/image" Target="../media/image42.png"/><Relationship Id="rId4" Type="http://schemas.openxmlformats.org/officeDocument/2006/relationships/image" Target="../media/image39.png"/><Relationship Id="rId9" Type="http://schemas.openxmlformats.org/officeDocument/2006/relationships/customXml" Target="../ink/ink29.xml"/></Relationships>
</file>

<file path=ppt/slides/_rels/slide16.xml.rels><?xml version="1.0" encoding="UTF-8" standalone="yes"?>
<Relationships xmlns="http://schemas.openxmlformats.org/package/2006/relationships"><Relationship Id="rId3" Type="http://schemas.openxmlformats.org/officeDocument/2006/relationships/customXml" Target="../ink/ink30.xml"/><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17.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customXml" Target="../ink/ink31.xml"/><Relationship Id="rId7" Type="http://schemas.openxmlformats.org/officeDocument/2006/relationships/customXml" Target="../ink/ink33.xml"/><Relationship Id="rId2"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customXml" Target="../ink/ink32.xml"/><Relationship Id="rId10" Type="http://schemas.openxmlformats.org/officeDocument/2006/relationships/image" Target="../media/image47.png"/><Relationship Id="rId4" Type="http://schemas.openxmlformats.org/officeDocument/2006/relationships/image" Target="../media/image44.png"/><Relationship Id="rId9" Type="http://schemas.openxmlformats.org/officeDocument/2006/relationships/customXml" Target="../ink/ink34.xml"/></Relationships>
</file>

<file path=ppt/slides/_rels/slide18.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customXml" Target="../ink/ink35.xml"/><Relationship Id="rId7" Type="http://schemas.openxmlformats.org/officeDocument/2006/relationships/customXml" Target="../ink/ink37.xml"/><Relationship Id="rId2" Type="http://schemas.openxmlformats.org/officeDocument/2006/relationships/image" Target="../media/image48.png"/><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customXml" Target="../ink/ink36.xml"/><Relationship Id="rId10" Type="http://schemas.openxmlformats.org/officeDocument/2006/relationships/image" Target="../media/image52.png"/><Relationship Id="rId4" Type="http://schemas.openxmlformats.org/officeDocument/2006/relationships/image" Target="../media/image49.png"/><Relationship Id="rId9" Type="http://schemas.openxmlformats.org/officeDocument/2006/relationships/customXml" Target="../ink/ink38.xml"/></Relationships>
</file>

<file path=ppt/slides/_rels/slide19.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customXml" Target="../ink/ink39.xml"/><Relationship Id="rId7" Type="http://schemas.openxmlformats.org/officeDocument/2006/relationships/customXml" Target="../ink/ink41.xml"/><Relationship Id="rId2" Type="http://schemas.openxmlformats.org/officeDocument/2006/relationships/image" Target="../media/image48.png"/><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customXml" Target="../ink/ink40.xml"/><Relationship Id="rId10" Type="http://schemas.openxmlformats.org/officeDocument/2006/relationships/image" Target="../media/image56.png"/><Relationship Id="rId4" Type="http://schemas.openxmlformats.org/officeDocument/2006/relationships/image" Target="../media/image53.png"/><Relationship Id="rId9" Type="http://schemas.openxmlformats.org/officeDocument/2006/relationships/customXml" Target="../ink/ink4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59.png"/><Relationship Id="rId2" Type="http://schemas.openxmlformats.org/officeDocument/2006/relationships/image" Target="../media/image57.png"/><Relationship Id="rId1" Type="http://schemas.openxmlformats.org/officeDocument/2006/relationships/slideLayout" Target="../slideLayouts/slideLayout2.xml"/><Relationship Id="rId6" Type="http://schemas.openxmlformats.org/officeDocument/2006/relationships/customXml" Target="../ink/ink44.xml"/><Relationship Id="rId5" Type="http://schemas.openxmlformats.org/officeDocument/2006/relationships/image" Target="../media/image58.png"/><Relationship Id="rId4" Type="http://schemas.openxmlformats.org/officeDocument/2006/relationships/customXml" Target="../ink/ink4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customXml" Target="../ink/ink45.xml"/><Relationship Id="rId2" Type="http://schemas.openxmlformats.org/officeDocument/2006/relationships/image" Target="../media/image61.png"/><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customXml" Target="../ink/ink46.xml"/><Relationship Id="rId4" Type="http://schemas.openxmlformats.org/officeDocument/2006/relationships/image" Target="../media/image6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customXml" Target="../ink/ink47.xml"/><Relationship Id="rId2" Type="http://schemas.openxmlformats.org/officeDocument/2006/relationships/image" Target="../media/image64.png"/><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27.xml.rels><?xml version="1.0" encoding="UTF-8" standalone="yes"?>
<Relationships xmlns="http://schemas.openxmlformats.org/package/2006/relationships"><Relationship Id="rId3" Type="http://schemas.openxmlformats.org/officeDocument/2006/relationships/customXml" Target="../ink/ink48.xml"/><Relationship Id="rId2" Type="http://schemas.openxmlformats.org/officeDocument/2006/relationships/image" Target="../media/image66.png"/><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2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6.sv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customXml" Target="../ink/ink49.xml"/><Relationship Id="rId2" Type="http://schemas.openxmlformats.org/officeDocument/2006/relationships/image" Target="../media/image71.png"/><Relationship Id="rId1" Type="http://schemas.openxmlformats.org/officeDocument/2006/relationships/slideLayout" Target="../slideLayouts/slideLayout2.xml"/><Relationship Id="rId6" Type="http://schemas.openxmlformats.org/officeDocument/2006/relationships/image" Target="../media/image73.png"/><Relationship Id="rId5" Type="http://schemas.openxmlformats.org/officeDocument/2006/relationships/customXml" Target="../ink/ink50.xml"/><Relationship Id="rId4" Type="http://schemas.openxmlformats.org/officeDocument/2006/relationships/image" Target="../media/image72.png"/></Relationships>
</file>

<file path=ppt/slides/_rels/slide36.xml.rels><?xml version="1.0" encoding="UTF-8" standalone="yes"?>
<Relationships xmlns="http://schemas.openxmlformats.org/package/2006/relationships"><Relationship Id="rId3" Type="http://schemas.openxmlformats.org/officeDocument/2006/relationships/customXml" Target="../ink/ink51.xml"/><Relationship Id="rId2" Type="http://schemas.openxmlformats.org/officeDocument/2006/relationships/image" Target="../media/image74.png"/><Relationship Id="rId1" Type="http://schemas.openxmlformats.org/officeDocument/2006/relationships/slideLayout" Target="../slideLayouts/slideLayout2.xml"/><Relationship Id="rId6" Type="http://schemas.openxmlformats.org/officeDocument/2006/relationships/image" Target="../media/image76.png"/><Relationship Id="rId5" Type="http://schemas.openxmlformats.org/officeDocument/2006/relationships/customXml" Target="../ink/ink52.xml"/><Relationship Id="rId4" Type="http://schemas.openxmlformats.org/officeDocument/2006/relationships/image" Target="../media/image75.png"/></Relationships>
</file>

<file path=ppt/slides/_rels/slide3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 Id="rId5" Type="http://schemas.openxmlformats.org/officeDocument/2006/relationships/image" Target="../media/image79.png"/><Relationship Id="rId4" Type="http://schemas.openxmlformats.org/officeDocument/2006/relationships/customXml" Target="../ink/ink53.xml"/></Relationships>
</file>

<file path=ppt/slides/_rels/slide3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 Id="rId5" Type="http://schemas.openxmlformats.org/officeDocument/2006/relationships/image" Target="../media/image82.png"/><Relationship Id="rId4" Type="http://schemas.openxmlformats.org/officeDocument/2006/relationships/customXml" Target="../ink/ink54.xml"/></Relationships>
</file>

<file path=ppt/slides/_rels/slide39.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8" Type="http://schemas.openxmlformats.org/officeDocument/2006/relationships/customXml" Target="../ink/ink57.xml"/><Relationship Id="rId13" Type="http://schemas.openxmlformats.org/officeDocument/2006/relationships/image" Target="../media/image90.png"/><Relationship Id="rId3" Type="http://schemas.openxmlformats.org/officeDocument/2006/relationships/image" Target="../media/image85.png"/><Relationship Id="rId7" Type="http://schemas.openxmlformats.org/officeDocument/2006/relationships/image" Target="../media/image87.png"/><Relationship Id="rId12" Type="http://schemas.openxmlformats.org/officeDocument/2006/relationships/customXml" Target="../ink/ink59.xml"/><Relationship Id="rId2" Type="http://schemas.openxmlformats.org/officeDocument/2006/relationships/image" Target="../media/image84.png"/><Relationship Id="rId1" Type="http://schemas.openxmlformats.org/officeDocument/2006/relationships/slideLayout" Target="../slideLayouts/slideLayout2.xml"/><Relationship Id="rId6" Type="http://schemas.openxmlformats.org/officeDocument/2006/relationships/customXml" Target="../ink/ink56.xml"/><Relationship Id="rId11" Type="http://schemas.openxmlformats.org/officeDocument/2006/relationships/image" Target="../media/image89.png"/><Relationship Id="rId5" Type="http://schemas.openxmlformats.org/officeDocument/2006/relationships/image" Target="../media/image86.png"/><Relationship Id="rId10" Type="http://schemas.openxmlformats.org/officeDocument/2006/relationships/customXml" Target="../ink/ink58.xml"/><Relationship Id="rId4" Type="http://schemas.openxmlformats.org/officeDocument/2006/relationships/customXml" Target="../ink/ink55.xml"/><Relationship Id="rId9" Type="http://schemas.openxmlformats.org/officeDocument/2006/relationships/image" Target="../media/image88.png"/></Relationships>
</file>

<file path=ppt/slides/_rels/slide43.xml.rels><?xml version="1.0" encoding="UTF-8" standalone="yes"?>
<Relationships xmlns="http://schemas.openxmlformats.org/package/2006/relationships"><Relationship Id="rId8" Type="http://schemas.openxmlformats.org/officeDocument/2006/relationships/customXml" Target="../ink/ink62.xml"/><Relationship Id="rId13" Type="http://schemas.openxmlformats.org/officeDocument/2006/relationships/image" Target="../media/image95.png"/><Relationship Id="rId3" Type="http://schemas.openxmlformats.org/officeDocument/2006/relationships/image" Target="../media/image85.png"/><Relationship Id="rId7" Type="http://schemas.openxmlformats.org/officeDocument/2006/relationships/image" Target="../media/image92.png"/><Relationship Id="rId12" Type="http://schemas.openxmlformats.org/officeDocument/2006/relationships/customXml" Target="../ink/ink64.xml"/><Relationship Id="rId2" Type="http://schemas.openxmlformats.org/officeDocument/2006/relationships/image" Target="../media/image84.png"/><Relationship Id="rId1" Type="http://schemas.openxmlformats.org/officeDocument/2006/relationships/slideLayout" Target="../slideLayouts/slideLayout2.xml"/><Relationship Id="rId6" Type="http://schemas.openxmlformats.org/officeDocument/2006/relationships/customXml" Target="../ink/ink61.xml"/><Relationship Id="rId11" Type="http://schemas.openxmlformats.org/officeDocument/2006/relationships/image" Target="../media/image94.png"/><Relationship Id="rId5" Type="http://schemas.openxmlformats.org/officeDocument/2006/relationships/image" Target="../media/image91.png"/><Relationship Id="rId10" Type="http://schemas.openxmlformats.org/officeDocument/2006/relationships/customXml" Target="../ink/ink63.xml"/><Relationship Id="rId4" Type="http://schemas.openxmlformats.org/officeDocument/2006/relationships/customXml" Target="../ink/ink60.xml"/><Relationship Id="rId9" Type="http://schemas.openxmlformats.org/officeDocument/2006/relationships/image" Target="../media/image93.png"/></Relationships>
</file>

<file path=ppt/slides/_rels/slide44.xml.rels><?xml version="1.0" encoding="UTF-8" standalone="yes"?>
<Relationships xmlns="http://schemas.openxmlformats.org/package/2006/relationships"><Relationship Id="rId8" Type="http://schemas.openxmlformats.org/officeDocument/2006/relationships/customXml" Target="../ink/ink67.xml"/><Relationship Id="rId3" Type="http://schemas.openxmlformats.org/officeDocument/2006/relationships/image" Target="../media/image96.png"/><Relationship Id="rId7" Type="http://schemas.openxmlformats.org/officeDocument/2006/relationships/image" Target="../media/image98.png"/><Relationship Id="rId2" Type="http://schemas.openxmlformats.org/officeDocument/2006/relationships/image" Target="../media/image85.png"/><Relationship Id="rId1" Type="http://schemas.openxmlformats.org/officeDocument/2006/relationships/slideLayout" Target="../slideLayouts/slideLayout2.xml"/><Relationship Id="rId6" Type="http://schemas.openxmlformats.org/officeDocument/2006/relationships/customXml" Target="../ink/ink66.xml"/><Relationship Id="rId11" Type="http://schemas.openxmlformats.org/officeDocument/2006/relationships/image" Target="../media/image100.png"/><Relationship Id="rId5" Type="http://schemas.openxmlformats.org/officeDocument/2006/relationships/image" Target="../media/image97.png"/><Relationship Id="rId10" Type="http://schemas.openxmlformats.org/officeDocument/2006/relationships/customXml" Target="../ink/ink68.xml"/><Relationship Id="rId4" Type="http://schemas.openxmlformats.org/officeDocument/2006/relationships/customXml" Target="../ink/ink65.xml"/><Relationship Id="rId9" Type="http://schemas.openxmlformats.org/officeDocument/2006/relationships/image" Target="../media/image99.png"/></Relationships>
</file>

<file path=ppt/slides/_rels/slide45.xml.rels><?xml version="1.0" encoding="UTF-8" standalone="yes"?>
<Relationships xmlns="http://schemas.openxmlformats.org/package/2006/relationships"><Relationship Id="rId8" Type="http://schemas.openxmlformats.org/officeDocument/2006/relationships/customXml" Target="../ink/ink71.xml"/><Relationship Id="rId3" Type="http://schemas.openxmlformats.org/officeDocument/2006/relationships/image" Target="../media/image96.png"/><Relationship Id="rId7" Type="http://schemas.openxmlformats.org/officeDocument/2006/relationships/image" Target="../media/image102.png"/><Relationship Id="rId2" Type="http://schemas.openxmlformats.org/officeDocument/2006/relationships/image" Target="../media/image85.png"/><Relationship Id="rId1" Type="http://schemas.openxmlformats.org/officeDocument/2006/relationships/slideLayout" Target="../slideLayouts/slideLayout2.xml"/><Relationship Id="rId6" Type="http://schemas.openxmlformats.org/officeDocument/2006/relationships/customXml" Target="../ink/ink70.xml"/><Relationship Id="rId11" Type="http://schemas.openxmlformats.org/officeDocument/2006/relationships/image" Target="../media/image104.png"/><Relationship Id="rId5" Type="http://schemas.openxmlformats.org/officeDocument/2006/relationships/image" Target="../media/image101.png"/><Relationship Id="rId10" Type="http://schemas.openxmlformats.org/officeDocument/2006/relationships/customXml" Target="../ink/ink72.xml"/><Relationship Id="rId4" Type="http://schemas.openxmlformats.org/officeDocument/2006/relationships/customXml" Target="../ink/ink69.xml"/><Relationship Id="rId9" Type="http://schemas.openxmlformats.org/officeDocument/2006/relationships/image" Target="../media/image103.png"/></Relationships>
</file>

<file path=ppt/slides/_rels/slide46.xml.rels><?xml version="1.0" encoding="UTF-8" standalone="yes"?>
<Relationships xmlns="http://schemas.openxmlformats.org/package/2006/relationships"><Relationship Id="rId3" Type="http://schemas.openxmlformats.org/officeDocument/2006/relationships/image" Target="../media/image105.png"/><Relationship Id="rId7" Type="http://schemas.openxmlformats.org/officeDocument/2006/relationships/image" Target="../media/image107.png"/><Relationship Id="rId2" Type="http://schemas.openxmlformats.org/officeDocument/2006/relationships/image" Target="../media/image85.png"/><Relationship Id="rId1" Type="http://schemas.openxmlformats.org/officeDocument/2006/relationships/slideLayout" Target="../slideLayouts/slideLayout2.xml"/><Relationship Id="rId6" Type="http://schemas.openxmlformats.org/officeDocument/2006/relationships/customXml" Target="../ink/ink74.xml"/><Relationship Id="rId5" Type="http://schemas.openxmlformats.org/officeDocument/2006/relationships/image" Target="../media/image106.png"/><Relationship Id="rId4" Type="http://schemas.openxmlformats.org/officeDocument/2006/relationships/customXml" Target="../ink/ink73.xml"/></Relationships>
</file>

<file path=ppt/slides/_rels/slide47.xml.rels><?xml version="1.0" encoding="UTF-8" standalone="yes"?>
<Relationships xmlns="http://schemas.openxmlformats.org/package/2006/relationships"><Relationship Id="rId3" Type="http://schemas.openxmlformats.org/officeDocument/2006/relationships/image" Target="../media/image105.png"/><Relationship Id="rId7" Type="http://schemas.openxmlformats.org/officeDocument/2006/relationships/image" Target="../media/image109.png"/><Relationship Id="rId2" Type="http://schemas.openxmlformats.org/officeDocument/2006/relationships/image" Target="../media/image85.png"/><Relationship Id="rId1" Type="http://schemas.openxmlformats.org/officeDocument/2006/relationships/slideLayout" Target="../slideLayouts/slideLayout2.xml"/><Relationship Id="rId6" Type="http://schemas.openxmlformats.org/officeDocument/2006/relationships/customXml" Target="../ink/ink76.xml"/><Relationship Id="rId5" Type="http://schemas.openxmlformats.org/officeDocument/2006/relationships/image" Target="../media/image108.png"/><Relationship Id="rId4" Type="http://schemas.openxmlformats.org/officeDocument/2006/relationships/customXml" Target="../ink/ink75.xml"/></Relationships>
</file>

<file path=ppt/slides/_rels/slide48.xml.rels><?xml version="1.0" encoding="UTF-8" standalone="yes"?>
<Relationships xmlns="http://schemas.openxmlformats.org/package/2006/relationships"><Relationship Id="rId8" Type="http://schemas.openxmlformats.org/officeDocument/2006/relationships/customXml" Target="../ink/ink79.xml"/><Relationship Id="rId13" Type="http://schemas.openxmlformats.org/officeDocument/2006/relationships/image" Target="../media/image115.png"/><Relationship Id="rId3" Type="http://schemas.openxmlformats.org/officeDocument/2006/relationships/image" Target="../media/image110.png"/><Relationship Id="rId7" Type="http://schemas.openxmlformats.org/officeDocument/2006/relationships/image" Target="../media/image112.png"/><Relationship Id="rId12" Type="http://schemas.openxmlformats.org/officeDocument/2006/relationships/customXml" Target="../ink/ink81.xml"/><Relationship Id="rId2" Type="http://schemas.openxmlformats.org/officeDocument/2006/relationships/image" Target="../media/image85.png"/><Relationship Id="rId1" Type="http://schemas.openxmlformats.org/officeDocument/2006/relationships/slideLayout" Target="../slideLayouts/slideLayout2.xml"/><Relationship Id="rId6" Type="http://schemas.openxmlformats.org/officeDocument/2006/relationships/customXml" Target="../ink/ink78.xml"/><Relationship Id="rId11" Type="http://schemas.openxmlformats.org/officeDocument/2006/relationships/image" Target="../media/image114.png"/><Relationship Id="rId5" Type="http://schemas.openxmlformats.org/officeDocument/2006/relationships/image" Target="../media/image111.png"/><Relationship Id="rId10" Type="http://schemas.openxmlformats.org/officeDocument/2006/relationships/customXml" Target="../ink/ink80.xml"/><Relationship Id="rId4" Type="http://schemas.openxmlformats.org/officeDocument/2006/relationships/customXml" Target="../ink/ink77.xml"/><Relationship Id="rId9" Type="http://schemas.openxmlformats.org/officeDocument/2006/relationships/image" Target="../media/image113.png"/></Relationships>
</file>

<file path=ppt/slides/_rels/slide49.xml.rels><?xml version="1.0" encoding="UTF-8" standalone="yes"?>
<Relationships xmlns="http://schemas.openxmlformats.org/package/2006/relationships"><Relationship Id="rId8" Type="http://schemas.openxmlformats.org/officeDocument/2006/relationships/customXml" Target="../ink/ink84.xml"/><Relationship Id="rId3" Type="http://schemas.openxmlformats.org/officeDocument/2006/relationships/image" Target="../media/image110.png"/><Relationship Id="rId7" Type="http://schemas.openxmlformats.org/officeDocument/2006/relationships/image" Target="../media/image117.png"/><Relationship Id="rId2" Type="http://schemas.openxmlformats.org/officeDocument/2006/relationships/image" Target="../media/image85.png"/><Relationship Id="rId1" Type="http://schemas.openxmlformats.org/officeDocument/2006/relationships/slideLayout" Target="../slideLayouts/slideLayout2.xml"/><Relationship Id="rId6" Type="http://schemas.openxmlformats.org/officeDocument/2006/relationships/customXml" Target="../ink/ink83.xml"/><Relationship Id="rId5" Type="http://schemas.openxmlformats.org/officeDocument/2006/relationships/image" Target="../media/image116.png"/><Relationship Id="rId4" Type="http://schemas.openxmlformats.org/officeDocument/2006/relationships/customXml" Target="../ink/ink82.xml"/><Relationship Id="rId9" Type="http://schemas.openxmlformats.org/officeDocument/2006/relationships/image" Target="../media/image118.png"/></Relationships>
</file>

<file path=ppt/slides/_rels/slide5.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customXml" Target="../ink/ink6.xml"/><Relationship Id="rId18" Type="http://schemas.openxmlformats.org/officeDocument/2006/relationships/image" Target="../media/image15.png"/><Relationship Id="rId3" Type="http://schemas.openxmlformats.org/officeDocument/2006/relationships/customXml" Target="../ink/ink1.xml"/><Relationship Id="rId7" Type="http://schemas.openxmlformats.org/officeDocument/2006/relationships/customXml" Target="../ink/ink3.xml"/><Relationship Id="rId12" Type="http://schemas.openxmlformats.org/officeDocument/2006/relationships/image" Target="../media/image12.png"/><Relationship Id="rId17" Type="http://schemas.openxmlformats.org/officeDocument/2006/relationships/customXml" Target="../ink/ink8.xml"/><Relationship Id="rId2" Type="http://schemas.openxmlformats.org/officeDocument/2006/relationships/image" Target="../media/image7.png"/><Relationship Id="rId16"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customXml" Target="../ink/ink5.xml"/><Relationship Id="rId5" Type="http://schemas.openxmlformats.org/officeDocument/2006/relationships/customXml" Target="../ink/ink2.xml"/><Relationship Id="rId15" Type="http://schemas.openxmlformats.org/officeDocument/2006/relationships/customXml" Target="../ink/ink7.xml"/><Relationship Id="rId10" Type="http://schemas.openxmlformats.org/officeDocument/2006/relationships/image" Target="../media/image11.png"/><Relationship Id="rId4" Type="http://schemas.openxmlformats.org/officeDocument/2006/relationships/image" Target="../media/image8.png"/><Relationship Id="rId9" Type="http://schemas.openxmlformats.org/officeDocument/2006/relationships/customXml" Target="../ink/ink4.xml"/><Relationship Id="rId14" Type="http://schemas.openxmlformats.org/officeDocument/2006/relationships/image" Target="../media/image13.png"/></Relationships>
</file>

<file path=ppt/slides/_rels/slide50.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8" Type="http://schemas.openxmlformats.org/officeDocument/2006/relationships/image" Target="../media/image123.png"/><Relationship Id="rId13" Type="http://schemas.openxmlformats.org/officeDocument/2006/relationships/customXml" Target="../ink/ink90.xml"/><Relationship Id="rId18" Type="http://schemas.openxmlformats.org/officeDocument/2006/relationships/image" Target="../media/image128.png"/><Relationship Id="rId3" Type="http://schemas.openxmlformats.org/officeDocument/2006/relationships/customXml" Target="../ink/ink85.xml"/><Relationship Id="rId21" Type="http://schemas.openxmlformats.org/officeDocument/2006/relationships/customXml" Target="../ink/ink94.xml"/><Relationship Id="rId7" Type="http://schemas.openxmlformats.org/officeDocument/2006/relationships/customXml" Target="../ink/ink87.xml"/><Relationship Id="rId12" Type="http://schemas.openxmlformats.org/officeDocument/2006/relationships/image" Target="../media/image125.png"/><Relationship Id="rId17" Type="http://schemas.openxmlformats.org/officeDocument/2006/relationships/customXml" Target="../ink/ink92.xml"/><Relationship Id="rId2" Type="http://schemas.openxmlformats.org/officeDocument/2006/relationships/image" Target="../media/image120.png"/><Relationship Id="rId16" Type="http://schemas.openxmlformats.org/officeDocument/2006/relationships/image" Target="../media/image127.png"/><Relationship Id="rId20" Type="http://schemas.openxmlformats.org/officeDocument/2006/relationships/image" Target="../media/image129.png"/><Relationship Id="rId1" Type="http://schemas.openxmlformats.org/officeDocument/2006/relationships/slideLayout" Target="../slideLayouts/slideLayout2.xml"/><Relationship Id="rId6" Type="http://schemas.openxmlformats.org/officeDocument/2006/relationships/image" Target="../media/image122.png"/><Relationship Id="rId11" Type="http://schemas.openxmlformats.org/officeDocument/2006/relationships/customXml" Target="../ink/ink89.xml"/><Relationship Id="rId5" Type="http://schemas.openxmlformats.org/officeDocument/2006/relationships/customXml" Target="../ink/ink86.xml"/><Relationship Id="rId15" Type="http://schemas.openxmlformats.org/officeDocument/2006/relationships/customXml" Target="../ink/ink91.xml"/><Relationship Id="rId10" Type="http://schemas.openxmlformats.org/officeDocument/2006/relationships/image" Target="../media/image124.png"/><Relationship Id="rId19" Type="http://schemas.openxmlformats.org/officeDocument/2006/relationships/customXml" Target="../ink/ink93.xml"/><Relationship Id="rId4" Type="http://schemas.openxmlformats.org/officeDocument/2006/relationships/image" Target="../media/image121.png"/><Relationship Id="rId9" Type="http://schemas.openxmlformats.org/officeDocument/2006/relationships/customXml" Target="../ink/ink88.xml"/><Relationship Id="rId14" Type="http://schemas.openxmlformats.org/officeDocument/2006/relationships/image" Target="../media/image126.png"/><Relationship Id="rId22" Type="http://schemas.openxmlformats.org/officeDocument/2006/relationships/image" Target="../media/image130.png"/></Relationships>
</file>

<file path=ppt/slides/_rels/slide53.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customXml" Target="../ink/ink95.xml"/><Relationship Id="rId2" Type="http://schemas.openxmlformats.org/officeDocument/2006/relationships/image" Target="../media/image132.png"/><Relationship Id="rId1" Type="http://schemas.openxmlformats.org/officeDocument/2006/relationships/slideLayout" Target="../slideLayouts/slideLayout2.xml"/><Relationship Id="rId6" Type="http://schemas.openxmlformats.org/officeDocument/2006/relationships/image" Target="../media/image134.png"/><Relationship Id="rId5" Type="http://schemas.openxmlformats.org/officeDocument/2006/relationships/customXml" Target="../ink/ink96.xml"/><Relationship Id="rId4" Type="http://schemas.openxmlformats.org/officeDocument/2006/relationships/image" Target="../media/image133.png"/></Relationships>
</file>

<file path=ppt/slides/_rels/slide56.xml.rels><?xml version="1.0" encoding="UTF-8" standalone="yes"?>
<Relationships xmlns="http://schemas.openxmlformats.org/package/2006/relationships"><Relationship Id="rId8" Type="http://schemas.openxmlformats.org/officeDocument/2006/relationships/image" Target="../media/image137.png"/><Relationship Id="rId3" Type="http://schemas.openxmlformats.org/officeDocument/2006/relationships/customXml" Target="../ink/ink97.xml"/><Relationship Id="rId7" Type="http://schemas.openxmlformats.org/officeDocument/2006/relationships/customXml" Target="../ink/ink99.xml"/><Relationship Id="rId2" Type="http://schemas.openxmlformats.org/officeDocument/2006/relationships/image" Target="../media/image132.png"/><Relationship Id="rId1" Type="http://schemas.openxmlformats.org/officeDocument/2006/relationships/slideLayout" Target="../slideLayouts/slideLayout2.xml"/><Relationship Id="rId6" Type="http://schemas.openxmlformats.org/officeDocument/2006/relationships/image" Target="../media/image136.png"/><Relationship Id="rId5" Type="http://schemas.openxmlformats.org/officeDocument/2006/relationships/customXml" Target="../ink/ink98.xml"/><Relationship Id="rId4" Type="http://schemas.openxmlformats.org/officeDocument/2006/relationships/image" Target="../media/image135.png"/></Relationships>
</file>

<file path=ppt/slides/_rels/slide57.xml.rels><?xml version="1.0" encoding="UTF-8" standalone="yes"?>
<Relationships xmlns="http://schemas.openxmlformats.org/package/2006/relationships"><Relationship Id="rId3" Type="http://schemas.openxmlformats.org/officeDocument/2006/relationships/customXml" Target="../ink/ink100.xml"/><Relationship Id="rId2" Type="http://schemas.openxmlformats.org/officeDocument/2006/relationships/image" Target="../media/image132.png"/><Relationship Id="rId1" Type="http://schemas.openxmlformats.org/officeDocument/2006/relationships/slideLayout" Target="../slideLayouts/slideLayout2.xml"/><Relationship Id="rId6" Type="http://schemas.openxmlformats.org/officeDocument/2006/relationships/image" Target="../media/image139.png"/><Relationship Id="rId5" Type="http://schemas.openxmlformats.org/officeDocument/2006/relationships/customXml" Target="../ink/ink101.xml"/><Relationship Id="rId4" Type="http://schemas.openxmlformats.org/officeDocument/2006/relationships/image" Target="../media/image138.png"/></Relationships>
</file>

<file path=ppt/slides/_rels/slide58.xml.rels><?xml version="1.0" encoding="UTF-8" standalone="yes"?>
<Relationships xmlns="http://schemas.openxmlformats.org/package/2006/relationships"><Relationship Id="rId3" Type="http://schemas.openxmlformats.org/officeDocument/2006/relationships/customXml" Target="../ink/ink102.xml"/><Relationship Id="rId2" Type="http://schemas.openxmlformats.org/officeDocument/2006/relationships/image" Target="../media/image132.png"/><Relationship Id="rId1" Type="http://schemas.openxmlformats.org/officeDocument/2006/relationships/slideLayout" Target="../slideLayouts/slideLayout2.xml"/><Relationship Id="rId4" Type="http://schemas.openxmlformats.org/officeDocument/2006/relationships/image" Target="../media/image140.png"/></Relationships>
</file>

<file path=ppt/slides/_rels/slide59.xml.rels><?xml version="1.0" encoding="UTF-8" standalone="yes"?>
<Relationships xmlns="http://schemas.openxmlformats.org/package/2006/relationships"><Relationship Id="rId8" Type="http://schemas.openxmlformats.org/officeDocument/2006/relationships/image" Target="../media/image144.png"/><Relationship Id="rId13" Type="http://schemas.openxmlformats.org/officeDocument/2006/relationships/customXml" Target="../ink/ink108.xml"/><Relationship Id="rId3" Type="http://schemas.openxmlformats.org/officeDocument/2006/relationships/customXml" Target="../ink/ink103.xml"/><Relationship Id="rId7" Type="http://schemas.openxmlformats.org/officeDocument/2006/relationships/customXml" Target="../ink/ink105.xml"/><Relationship Id="rId12" Type="http://schemas.openxmlformats.org/officeDocument/2006/relationships/image" Target="../media/image146.png"/><Relationship Id="rId2" Type="http://schemas.openxmlformats.org/officeDocument/2006/relationships/image" Target="../media/image141.png"/><Relationship Id="rId1" Type="http://schemas.openxmlformats.org/officeDocument/2006/relationships/slideLayout" Target="../slideLayouts/slideLayout2.xml"/><Relationship Id="rId6" Type="http://schemas.openxmlformats.org/officeDocument/2006/relationships/image" Target="../media/image143.png"/><Relationship Id="rId11" Type="http://schemas.openxmlformats.org/officeDocument/2006/relationships/customXml" Target="../ink/ink107.xml"/><Relationship Id="rId5" Type="http://schemas.openxmlformats.org/officeDocument/2006/relationships/customXml" Target="../ink/ink104.xml"/><Relationship Id="rId10" Type="http://schemas.openxmlformats.org/officeDocument/2006/relationships/image" Target="../media/image145.png"/><Relationship Id="rId4" Type="http://schemas.openxmlformats.org/officeDocument/2006/relationships/image" Target="../media/image142.png"/><Relationship Id="rId9" Type="http://schemas.openxmlformats.org/officeDocument/2006/relationships/customXml" Target="../ink/ink106.xml"/><Relationship Id="rId14" Type="http://schemas.openxmlformats.org/officeDocument/2006/relationships/image" Target="../media/image147.png"/></Relationships>
</file>

<file path=ppt/slides/_rels/slide6.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customXml" Target="../ink/ink14.xml"/><Relationship Id="rId3" Type="http://schemas.openxmlformats.org/officeDocument/2006/relationships/customXml" Target="../ink/ink9.xml"/><Relationship Id="rId7" Type="http://schemas.openxmlformats.org/officeDocument/2006/relationships/customXml" Target="../ink/ink11.xml"/><Relationship Id="rId12" Type="http://schemas.openxmlformats.org/officeDocument/2006/relationships/image" Target="../media/image20.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7.png"/><Relationship Id="rId11" Type="http://schemas.openxmlformats.org/officeDocument/2006/relationships/customXml" Target="../ink/ink13.xml"/><Relationship Id="rId5" Type="http://schemas.openxmlformats.org/officeDocument/2006/relationships/customXml" Target="../ink/ink10.xml"/><Relationship Id="rId10" Type="http://schemas.openxmlformats.org/officeDocument/2006/relationships/image" Target="../media/image19.png"/><Relationship Id="rId4" Type="http://schemas.openxmlformats.org/officeDocument/2006/relationships/image" Target="../media/image16.png"/><Relationship Id="rId9" Type="http://schemas.openxmlformats.org/officeDocument/2006/relationships/customXml" Target="../ink/ink12.xml"/><Relationship Id="rId14" Type="http://schemas.openxmlformats.org/officeDocument/2006/relationships/image" Target="../media/image21.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customXml" Target="../ink/ink109.xml"/><Relationship Id="rId2" Type="http://schemas.openxmlformats.org/officeDocument/2006/relationships/image" Target="../media/image141.png"/><Relationship Id="rId1" Type="http://schemas.openxmlformats.org/officeDocument/2006/relationships/slideLayout" Target="../slideLayouts/slideLayout2.xml"/><Relationship Id="rId6" Type="http://schemas.openxmlformats.org/officeDocument/2006/relationships/image" Target="../media/image149.png"/><Relationship Id="rId5" Type="http://schemas.openxmlformats.org/officeDocument/2006/relationships/customXml" Target="../ink/ink110.xml"/><Relationship Id="rId4" Type="http://schemas.openxmlformats.org/officeDocument/2006/relationships/image" Target="../media/image148.png"/></Relationships>
</file>

<file path=ppt/slides/_rels/slide63.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customXml" Target="../ink/ink111.xml"/><Relationship Id="rId2" Type="http://schemas.openxmlformats.org/officeDocument/2006/relationships/image" Target="../media/image151.png"/><Relationship Id="rId1" Type="http://schemas.openxmlformats.org/officeDocument/2006/relationships/slideLayout" Target="../slideLayouts/slideLayout2.xml"/><Relationship Id="rId6" Type="http://schemas.openxmlformats.org/officeDocument/2006/relationships/image" Target="../media/image153.png"/><Relationship Id="rId5" Type="http://schemas.openxmlformats.org/officeDocument/2006/relationships/customXml" Target="../ink/ink112.xml"/><Relationship Id="rId4" Type="http://schemas.openxmlformats.org/officeDocument/2006/relationships/image" Target="../media/image152.png"/></Relationships>
</file>

<file path=ppt/slides/_rels/slide65.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customXml" Target="../ink/ink113.xml"/><Relationship Id="rId2" Type="http://schemas.openxmlformats.org/officeDocument/2006/relationships/image" Target="../media/image156.png"/><Relationship Id="rId1" Type="http://schemas.openxmlformats.org/officeDocument/2006/relationships/slideLayout" Target="../slideLayouts/slideLayout2.xml"/><Relationship Id="rId6" Type="http://schemas.openxmlformats.org/officeDocument/2006/relationships/image" Target="../media/image158.png"/><Relationship Id="rId5" Type="http://schemas.openxmlformats.org/officeDocument/2006/relationships/customXml" Target="../ink/ink114.xml"/><Relationship Id="rId4" Type="http://schemas.openxmlformats.org/officeDocument/2006/relationships/image" Target="../media/image157.png"/></Relationships>
</file>

<file path=ppt/slides/_rels/slide7.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customXml" Target="../ink/ink15.xml"/><Relationship Id="rId7" Type="http://schemas.openxmlformats.org/officeDocument/2006/relationships/customXml" Target="../ink/ink17.xml"/><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customXml" Target="../ink/ink16.xml"/><Relationship Id="rId4" Type="http://schemas.openxmlformats.org/officeDocument/2006/relationships/image" Target="../media/image23.png"/></Relationships>
</file>

<file path=ppt/slides/_rels/slide70.xml.rels><?xml version="1.0" encoding="UTF-8" standalone="yes"?>
<Relationships xmlns="http://schemas.openxmlformats.org/package/2006/relationships"><Relationship Id="rId3" Type="http://schemas.openxmlformats.org/officeDocument/2006/relationships/customXml" Target="../ink/ink115.xml"/><Relationship Id="rId2" Type="http://schemas.openxmlformats.org/officeDocument/2006/relationships/image" Target="../media/image156.png"/><Relationship Id="rId1" Type="http://schemas.openxmlformats.org/officeDocument/2006/relationships/slideLayout" Target="../slideLayouts/slideLayout2.xml"/><Relationship Id="rId4" Type="http://schemas.openxmlformats.org/officeDocument/2006/relationships/image" Target="../media/image159.png"/></Relationships>
</file>

<file path=ppt/slides/_rels/slide71.xml.rels><?xml version="1.0" encoding="UTF-8" standalone="yes"?>
<Relationships xmlns="http://schemas.openxmlformats.org/package/2006/relationships"><Relationship Id="rId3" Type="http://schemas.openxmlformats.org/officeDocument/2006/relationships/customXml" Target="../ink/ink116.xml"/><Relationship Id="rId2" Type="http://schemas.openxmlformats.org/officeDocument/2006/relationships/image" Target="../media/image156.png"/><Relationship Id="rId1" Type="http://schemas.openxmlformats.org/officeDocument/2006/relationships/slideLayout" Target="../slideLayouts/slideLayout2.xml"/><Relationship Id="rId4" Type="http://schemas.openxmlformats.org/officeDocument/2006/relationships/image" Target="../media/image160.png"/></Relationships>
</file>

<file path=ppt/slides/_rels/slide72.xml.rels><?xml version="1.0" encoding="UTF-8" standalone="yes"?>
<Relationships xmlns="http://schemas.openxmlformats.org/package/2006/relationships"><Relationship Id="rId3" Type="http://schemas.openxmlformats.org/officeDocument/2006/relationships/customXml" Target="../ink/ink117.xml"/><Relationship Id="rId2" Type="http://schemas.openxmlformats.org/officeDocument/2006/relationships/image" Target="../media/image156.png"/><Relationship Id="rId1" Type="http://schemas.openxmlformats.org/officeDocument/2006/relationships/slideLayout" Target="../slideLayouts/slideLayout2.xml"/><Relationship Id="rId4" Type="http://schemas.openxmlformats.org/officeDocument/2006/relationships/image" Target="../media/image161.png"/></Relationships>
</file>

<file path=ppt/slides/_rels/slide73.xml.rels><?xml version="1.0" encoding="UTF-8" standalone="yes"?>
<Relationships xmlns="http://schemas.openxmlformats.org/package/2006/relationships"><Relationship Id="rId3" Type="http://schemas.openxmlformats.org/officeDocument/2006/relationships/customXml" Target="../ink/ink118.xml"/><Relationship Id="rId2" Type="http://schemas.openxmlformats.org/officeDocument/2006/relationships/image" Target="../media/image162.png"/><Relationship Id="rId1" Type="http://schemas.openxmlformats.org/officeDocument/2006/relationships/slideLayout" Target="../slideLayouts/slideLayout2.xml"/><Relationship Id="rId4" Type="http://schemas.openxmlformats.org/officeDocument/2006/relationships/image" Target="../media/image163.png"/></Relationships>
</file>

<file path=ppt/slides/_rels/slide74.xml.rels><?xml version="1.0" encoding="UTF-8" standalone="yes"?>
<Relationships xmlns="http://schemas.openxmlformats.org/package/2006/relationships"><Relationship Id="rId3" Type="http://schemas.openxmlformats.org/officeDocument/2006/relationships/customXml" Target="../ink/ink119.xml"/><Relationship Id="rId2" Type="http://schemas.openxmlformats.org/officeDocument/2006/relationships/image" Target="../media/image162.png"/><Relationship Id="rId1" Type="http://schemas.openxmlformats.org/officeDocument/2006/relationships/slideLayout" Target="../slideLayouts/slideLayout2.xml"/><Relationship Id="rId4" Type="http://schemas.openxmlformats.org/officeDocument/2006/relationships/image" Target="../media/image163.png"/></Relationships>
</file>

<file path=ppt/slides/_rels/slide75.xml.rels><?xml version="1.0" encoding="UTF-8" standalone="yes"?>
<Relationships xmlns="http://schemas.openxmlformats.org/package/2006/relationships"><Relationship Id="rId3" Type="http://schemas.openxmlformats.org/officeDocument/2006/relationships/customXml" Target="../ink/ink120.xml"/><Relationship Id="rId2" Type="http://schemas.openxmlformats.org/officeDocument/2006/relationships/image" Target="../media/image164.png"/><Relationship Id="rId1" Type="http://schemas.openxmlformats.org/officeDocument/2006/relationships/slideLayout" Target="../slideLayouts/slideLayout2.xml"/><Relationship Id="rId6" Type="http://schemas.openxmlformats.org/officeDocument/2006/relationships/image" Target="../media/image166.png"/><Relationship Id="rId5" Type="http://schemas.openxmlformats.org/officeDocument/2006/relationships/customXml" Target="../ink/ink121.xml"/><Relationship Id="rId4" Type="http://schemas.openxmlformats.org/officeDocument/2006/relationships/image" Target="../media/image165.png"/></Relationships>
</file>

<file path=ppt/slides/_rels/slide76.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8" Type="http://schemas.openxmlformats.org/officeDocument/2006/relationships/image" Target="../media/image171.png"/><Relationship Id="rId3" Type="http://schemas.openxmlformats.org/officeDocument/2006/relationships/customXml" Target="../ink/ink122.xml"/><Relationship Id="rId7" Type="http://schemas.openxmlformats.org/officeDocument/2006/relationships/customXml" Target="../ink/ink124.xml"/><Relationship Id="rId2" Type="http://schemas.openxmlformats.org/officeDocument/2006/relationships/image" Target="../media/image168.png"/><Relationship Id="rId1" Type="http://schemas.openxmlformats.org/officeDocument/2006/relationships/slideLayout" Target="../slideLayouts/slideLayout2.xml"/><Relationship Id="rId6" Type="http://schemas.openxmlformats.org/officeDocument/2006/relationships/image" Target="../media/image170.png"/><Relationship Id="rId5" Type="http://schemas.openxmlformats.org/officeDocument/2006/relationships/customXml" Target="../ink/ink123.xml"/><Relationship Id="rId4" Type="http://schemas.openxmlformats.org/officeDocument/2006/relationships/image" Target="../media/image169.png"/></Relationships>
</file>

<file path=ppt/slides/_rels/slide78.xml.rels><?xml version="1.0" encoding="UTF-8" standalone="yes"?>
<Relationships xmlns="http://schemas.openxmlformats.org/package/2006/relationships"><Relationship Id="rId3" Type="http://schemas.openxmlformats.org/officeDocument/2006/relationships/customXml" Target="../ink/ink125.xml"/><Relationship Id="rId2" Type="http://schemas.openxmlformats.org/officeDocument/2006/relationships/image" Target="../media/image172.png"/><Relationship Id="rId1" Type="http://schemas.openxmlformats.org/officeDocument/2006/relationships/slideLayout" Target="../slideLayouts/slideLayout2.xml"/><Relationship Id="rId6" Type="http://schemas.openxmlformats.org/officeDocument/2006/relationships/image" Target="../media/image174.png"/><Relationship Id="rId5" Type="http://schemas.openxmlformats.org/officeDocument/2006/relationships/customXml" Target="../ink/ink126.xml"/><Relationship Id="rId4" Type="http://schemas.openxmlformats.org/officeDocument/2006/relationships/image" Target="../media/image173.png"/></Relationships>
</file>

<file path=ppt/slides/_rels/slide79.xml.rels><?xml version="1.0" encoding="UTF-8" standalone="yes"?>
<Relationships xmlns="http://schemas.openxmlformats.org/package/2006/relationships"><Relationship Id="rId3" Type="http://schemas.openxmlformats.org/officeDocument/2006/relationships/customXml" Target="../ink/ink127.xml"/><Relationship Id="rId2" Type="http://schemas.openxmlformats.org/officeDocument/2006/relationships/image" Target="../media/image175.png"/><Relationship Id="rId1" Type="http://schemas.openxmlformats.org/officeDocument/2006/relationships/slideLayout" Target="../slideLayouts/slideLayout2.xml"/><Relationship Id="rId4" Type="http://schemas.openxmlformats.org/officeDocument/2006/relationships/image" Target="../media/image176.png"/></Relationships>
</file>

<file path=ppt/slides/_rels/slide8.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customXml" Target="../ink/ink18.xml"/><Relationship Id="rId7" Type="http://schemas.openxmlformats.org/officeDocument/2006/relationships/customXml" Target="../ink/ink20.xml"/><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customXml" Target="../ink/ink19.xml"/><Relationship Id="rId10" Type="http://schemas.openxmlformats.org/officeDocument/2006/relationships/image" Target="../media/image30.png"/><Relationship Id="rId4" Type="http://schemas.openxmlformats.org/officeDocument/2006/relationships/image" Target="../media/image27.png"/><Relationship Id="rId9" Type="http://schemas.openxmlformats.org/officeDocument/2006/relationships/customXml" Target="../ink/ink21.xml"/></Relationships>
</file>

<file path=ppt/slides/_rels/slide80.xml.rels><?xml version="1.0" encoding="UTF-8" standalone="yes"?>
<Relationships xmlns="http://schemas.openxmlformats.org/package/2006/relationships"><Relationship Id="rId3" Type="http://schemas.openxmlformats.org/officeDocument/2006/relationships/customXml" Target="../ink/ink128.xml"/><Relationship Id="rId2" Type="http://schemas.openxmlformats.org/officeDocument/2006/relationships/image" Target="../media/image172.png"/><Relationship Id="rId1" Type="http://schemas.openxmlformats.org/officeDocument/2006/relationships/slideLayout" Target="../slideLayouts/slideLayout2.xml"/><Relationship Id="rId6" Type="http://schemas.openxmlformats.org/officeDocument/2006/relationships/image" Target="../media/image178.png"/><Relationship Id="rId5" Type="http://schemas.openxmlformats.org/officeDocument/2006/relationships/customXml" Target="../ink/ink129.xml"/><Relationship Id="rId4" Type="http://schemas.openxmlformats.org/officeDocument/2006/relationships/image" Target="../media/image177.png"/></Relationships>
</file>

<file path=ppt/slides/_rels/slide81.xml.rels><?xml version="1.0" encoding="UTF-8" standalone="yes"?>
<Relationships xmlns="http://schemas.openxmlformats.org/package/2006/relationships"><Relationship Id="rId3" Type="http://schemas.openxmlformats.org/officeDocument/2006/relationships/customXml" Target="../ink/ink130.xml"/><Relationship Id="rId2" Type="http://schemas.openxmlformats.org/officeDocument/2006/relationships/image" Target="../media/image179.png"/><Relationship Id="rId1" Type="http://schemas.openxmlformats.org/officeDocument/2006/relationships/slideLayout" Target="../slideLayouts/slideLayout2.xml"/><Relationship Id="rId6" Type="http://schemas.openxmlformats.org/officeDocument/2006/relationships/image" Target="../media/image181.png"/><Relationship Id="rId5" Type="http://schemas.openxmlformats.org/officeDocument/2006/relationships/customXml" Target="../ink/ink131.xml"/><Relationship Id="rId4" Type="http://schemas.openxmlformats.org/officeDocument/2006/relationships/image" Target="../media/image180.png"/></Relationships>
</file>

<file path=ppt/slides/_rels/slide82.xml.rels><?xml version="1.0" encoding="UTF-8" standalone="yes"?>
<Relationships xmlns="http://schemas.openxmlformats.org/package/2006/relationships"><Relationship Id="rId3" Type="http://schemas.openxmlformats.org/officeDocument/2006/relationships/customXml" Target="../ink/ink132.xml"/><Relationship Id="rId2" Type="http://schemas.openxmlformats.org/officeDocument/2006/relationships/image" Target="../media/image182.png"/><Relationship Id="rId1" Type="http://schemas.openxmlformats.org/officeDocument/2006/relationships/slideLayout" Target="../slideLayouts/slideLayout2.xml"/><Relationship Id="rId6" Type="http://schemas.openxmlformats.org/officeDocument/2006/relationships/image" Target="../media/image184.png"/><Relationship Id="rId5" Type="http://schemas.openxmlformats.org/officeDocument/2006/relationships/customXml" Target="../ink/ink133.xml"/><Relationship Id="rId4" Type="http://schemas.openxmlformats.org/officeDocument/2006/relationships/image" Target="../media/image183.png"/></Relationships>
</file>

<file path=ppt/slides/_rels/slide83.xml.rels><?xml version="1.0" encoding="UTF-8" standalone="yes"?>
<Relationships xmlns="http://schemas.openxmlformats.org/package/2006/relationships"><Relationship Id="rId3" Type="http://schemas.openxmlformats.org/officeDocument/2006/relationships/customXml" Target="../ink/ink134.xml"/><Relationship Id="rId2" Type="http://schemas.openxmlformats.org/officeDocument/2006/relationships/image" Target="../media/image185.png"/><Relationship Id="rId1" Type="http://schemas.openxmlformats.org/officeDocument/2006/relationships/slideLayout" Target="../slideLayouts/slideLayout2.xml"/><Relationship Id="rId6" Type="http://schemas.openxmlformats.org/officeDocument/2006/relationships/image" Target="../media/image187.png"/><Relationship Id="rId5" Type="http://schemas.openxmlformats.org/officeDocument/2006/relationships/customXml" Target="../ink/ink135.xml"/><Relationship Id="rId4" Type="http://schemas.openxmlformats.org/officeDocument/2006/relationships/image" Target="../media/image186.png"/></Relationships>
</file>

<file path=ppt/slides/_rels/slide84.xml.rels><?xml version="1.0" encoding="UTF-8" standalone="yes"?>
<Relationships xmlns="http://schemas.openxmlformats.org/package/2006/relationships"><Relationship Id="rId8" Type="http://schemas.openxmlformats.org/officeDocument/2006/relationships/image" Target="../media/image191.png"/><Relationship Id="rId3" Type="http://schemas.openxmlformats.org/officeDocument/2006/relationships/customXml" Target="../ink/ink136.xml"/><Relationship Id="rId7" Type="http://schemas.openxmlformats.org/officeDocument/2006/relationships/customXml" Target="../ink/ink138.xml"/><Relationship Id="rId2" Type="http://schemas.openxmlformats.org/officeDocument/2006/relationships/image" Target="../media/image188.png"/><Relationship Id="rId1" Type="http://schemas.openxmlformats.org/officeDocument/2006/relationships/slideLayout" Target="../slideLayouts/slideLayout2.xml"/><Relationship Id="rId6" Type="http://schemas.openxmlformats.org/officeDocument/2006/relationships/image" Target="../media/image190.png"/><Relationship Id="rId5" Type="http://schemas.openxmlformats.org/officeDocument/2006/relationships/customXml" Target="../ink/ink137.xml"/><Relationship Id="rId4" Type="http://schemas.openxmlformats.org/officeDocument/2006/relationships/image" Target="../media/image189.png"/></Relationships>
</file>

<file path=ppt/slides/_rels/slide85.xml.rels><?xml version="1.0" encoding="UTF-8" standalone="yes"?>
<Relationships xmlns="http://schemas.openxmlformats.org/package/2006/relationships"><Relationship Id="rId8" Type="http://schemas.openxmlformats.org/officeDocument/2006/relationships/image" Target="../media/image195.png"/><Relationship Id="rId3" Type="http://schemas.openxmlformats.org/officeDocument/2006/relationships/customXml" Target="../ink/ink139.xml"/><Relationship Id="rId7" Type="http://schemas.openxmlformats.org/officeDocument/2006/relationships/customXml" Target="../ink/ink141.xml"/><Relationship Id="rId2" Type="http://schemas.openxmlformats.org/officeDocument/2006/relationships/image" Target="../media/image192.png"/><Relationship Id="rId1" Type="http://schemas.openxmlformats.org/officeDocument/2006/relationships/slideLayout" Target="../slideLayouts/slideLayout2.xml"/><Relationship Id="rId6" Type="http://schemas.openxmlformats.org/officeDocument/2006/relationships/image" Target="../media/image194.png"/><Relationship Id="rId5" Type="http://schemas.openxmlformats.org/officeDocument/2006/relationships/customXml" Target="../ink/ink140.xml"/><Relationship Id="rId4" Type="http://schemas.openxmlformats.org/officeDocument/2006/relationships/image" Target="../media/image193.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6.svg"/><Relationship Id="rId4" Type="http://schemas.openxmlformats.org/officeDocument/2006/relationships/image" Target="../media/image5.png"/></Relationships>
</file>

<file path=ppt/slides/_rels/slide89.xml.rels><?xml version="1.0" encoding="UTF-8" standalone="yes"?>
<Relationships xmlns="http://schemas.openxmlformats.org/package/2006/relationships"><Relationship Id="rId3" Type="http://schemas.openxmlformats.org/officeDocument/2006/relationships/customXml" Target="../ink/ink142.xml"/><Relationship Id="rId2" Type="http://schemas.openxmlformats.org/officeDocument/2006/relationships/image" Target="../media/image196.png"/><Relationship Id="rId1" Type="http://schemas.openxmlformats.org/officeDocument/2006/relationships/slideLayout" Target="../slideLayouts/slideLayout2.xml"/><Relationship Id="rId4" Type="http://schemas.openxmlformats.org/officeDocument/2006/relationships/image" Target="../media/image197.png"/></Relationships>
</file>

<file path=ppt/slides/_rels/slide9.xml.rels><?xml version="1.0" encoding="UTF-8" standalone="yes"?>
<Relationships xmlns="http://schemas.openxmlformats.org/package/2006/relationships"><Relationship Id="rId3" Type="http://schemas.openxmlformats.org/officeDocument/2006/relationships/customXml" Target="../ink/ink22.xml"/><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customXml" Target="../ink/ink23.xml"/><Relationship Id="rId4" Type="http://schemas.openxmlformats.org/officeDocument/2006/relationships/image" Target="../media/image32.png"/></Relationships>
</file>

<file path=ppt/slides/_rels/slide90.xml.rels><?xml version="1.0" encoding="UTF-8" standalone="yes"?>
<Relationships xmlns="http://schemas.openxmlformats.org/package/2006/relationships"><Relationship Id="rId8" Type="http://schemas.openxmlformats.org/officeDocument/2006/relationships/image" Target="../media/image201.png"/><Relationship Id="rId3" Type="http://schemas.openxmlformats.org/officeDocument/2006/relationships/customXml" Target="../ink/ink143.xml"/><Relationship Id="rId7" Type="http://schemas.openxmlformats.org/officeDocument/2006/relationships/customXml" Target="../ink/ink145.xml"/><Relationship Id="rId2" Type="http://schemas.openxmlformats.org/officeDocument/2006/relationships/image" Target="../media/image198.png"/><Relationship Id="rId1" Type="http://schemas.openxmlformats.org/officeDocument/2006/relationships/slideLayout" Target="../slideLayouts/slideLayout2.xml"/><Relationship Id="rId6" Type="http://schemas.openxmlformats.org/officeDocument/2006/relationships/image" Target="../media/image200.png"/><Relationship Id="rId5" Type="http://schemas.openxmlformats.org/officeDocument/2006/relationships/customXml" Target="../ink/ink144.xml"/><Relationship Id="rId4" Type="http://schemas.openxmlformats.org/officeDocument/2006/relationships/image" Target="../media/image199.png"/></Relationships>
</file>

<file path=ppt/slides/_rels/slide91.xml.rels><?xml version="1.0" encoding="UTF-8" standalone="yes"?>
<Relationships xmlns="http://schemas.openxmlformats.org/package/2006/relationships"><Relationship Id="rId3" Type="http://schemas.openxmlformats.org/officeDocument/2006/relationships/customXml" Target="../ink/ink146.xml"/><Relationship Id="rId7" Type="http://schemas.openxmlformats.org/officeDocument/2006/relationships/image" Target="../media/image205.png"/><Relationship Id="rId2" Type="http://schemas.openxmlformats.org/officeDocument/2006/relationships/image" Target="../media/image202.png"/><Relationship Id="rId1" Type="http://schemas.openxmlformats.org/officeDocument/2006/relationships/slideLayout" Target="../slideLayouts/slideLayout2.xml"/><Relationship Id="rId6" Type="http://schemas.openxmlformats.org/officeDocument/2006/relationships/image" Target="../media/image204.png"/><Relationship Id="rId5" Type="http://schemas.openxmlformats.org/officeDocument/2006/relationships/customXml" Target="../ink/ink147.xml"/><Relationship Id="rId4" Type="http://schemas.openxmlformats.org/officeDocument/2006/relationships/image" Target="../media/image203.png"/></Relationships>
</file>

<file path=ppt/slides/_rels/slide92.xml.rels><?xml version="1.0" encoding="UTF-8" standalone="yes"?>
<Relationships xmlns="http://schemas.openxmlformats.org/package/2006/relationships"><Relationship Id="rId3" Type="http://schemas.openxmlformats.org/officeDocument/2006/relationships/customXml" Target="../ink/ink148.xml"/><Relationship Id="rId7" Type="http://schemas.openxmlformats.org/officeDocument/2006/relationships/image" Target="../media/image209.png"/><Relationship Id="rId2" Type="http://schemas.openxmlformats.org/officeDocument/2006/relationships/image" Target="../media/image206.png"/><Relationship Id="rId1" Type="http://schemas.openxmlformats.org/officeDocument/2006/relationships/slideLayout" Target="../slideLayouts/slideLayout2.xml"/><Relationship Id="rId6" Type="http://schemas.openxmlformats.org/officeDocument/2006/relationships/image" Target="../media/image208.png"/><Relationship Id="rId5" Type="http://schemas.openxmlformats.org/officeDocument/2006/relationships/customXml" Target="../ink/ink149.xml"/><Relationship Id="rId4" Type="http://schemas.openxmlformats.org/officeDocument/2006/relationships/image" Target="../media/image207.png"/></Relationships>
</file>

<file path=ppt/slides/_rels/slide93.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customXml" Target="../ink/ink150.xml"/><Relationship Id="rId1" Type="http://schemas.openxmlformats.org/officeDocument/2006/relationships/slideLayout" Target="../slideLayouts/slideLayout2.xml"/><Relationship Id="rId5" Type="http://schemas.openxmlformats.org/officeDocument/2006/relationships/image" Target="../media/image212.png"/><Relationship Id="rId4" Type="http://schemas.openxmlformats.org/officeDocument/2006/relationships/image" Target="../media/image211.png"/></Relationships>
</file>

<file path=ppt/slides/_rels/slide94.xml.rels><?xml version="1.0" encoding="UTF-8" standalone="yes"?>
<Relationships xmlns="http://schemas.openxmlformats.org/package/2006/relationships"><Relationship Id="rId3" Type="http://schemas.openxmlformats.org/officeDocument/2006/relationships/image" Target="../media/image214.png"/><Relationship Id="rId2" Type="http://schemas.openxmlformats.org/officeDocument/2006/relationships/image" Target="../media/image213.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image" Target="../media/image215.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216.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customXml" Target="../ink/ink151.xml"/><Relationship Id="rId2" Type="http://schemas.openxmlformats.org/officeDocument/2006/relationships/image" Target="../media/image217.png"/><Relationship Id="rId1" Type="http://schemas.openxmlformats.org/officeDocument/2006/relationships/slideLayout" Target="../slideLayouts/slideLayout2.xml"/><Relationship Id="rId4" Type="http://schemas.openxmlformats.org/officeDocument/2006/relationships/image" Target="../media/image21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5D15B41-B6AD-444C-8907-B3B61F9F264B}"/>
              </a:ext>
            </a:extLst>
          </p:cNvPr>
          <p:cNvPicPr>
            <a:picLocks noChangeAspect="1"/>
          </p:cNvPicPr>
          <p:nvPr/>
        </p:nvPicPr>
        <p:blipFill rotWithShape="1">
          <a:blip r:embed="rId2">
            <a:alphaModFix amt="90000"/>
          </a:blip>
          <a:srcRect/>
          <a:stretch/>
        </p:blipFill>
        <p:spPr>
          <a:xfrm>
            <a:off x="1" y="10"/>
            <a:ext cx="12191999" cy="6857989"/>
          </a:xfrm>
          <a:prstGeom prst="rect">
            <a:avLst/>
          </a:prstGeom>
        </p:spPr>
      </p:pic>
      <p:sp>
        <p:nvSpPr>
          <p:cNvPr id="9" name="Rectangle 8">
            <a:extLst>
              <a:ext uri="{FF2B5EF4-FFF2-40B4-BE49-F238E27FC236}">
                <a16:creationId xmlns:a16="http://schemas.microsoft.com/office/drawing/2014/main" id="{DB4A12B6-EF0D-43E8-8C17-4FAD4D2766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solidFill>
            <a:schemeClr val="bg1">
              <a:lumMod val="85000"/>
              <a:lumOff val="15000"/>
              <a:alpha val="93000"/>
            </a:schemeClr>
          </a:solidFill>
          <a:ln w="6350" cap="flat" cmpd="sng" algn="ctr">
            <a:noFill/>
            <a:prstDash val="solid"/>
          </a:ln>
          <a:effectLst>
            <a:softEdge rad="0"/>
          </a:effectLst>
        </p:spPr>
      </p:sp>
      <p:sp>
        <p:nvSpPr>
          <p:cNvPr id="11" name="Rectangle 10">
            <a:extLst>
              <a:ext uri="{FF2B5EF4-FFF2-40B4-BE49-F238E27FC236}">
                <a16:creationId xmlns:a16="http://schemas.microsoft.com/office/drawing/2014/main" id="{AE107525-0C02-447F-8A3F-553320A723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6350" cap="sq" cmpd="sng" algn="ctr">
            <a:solidFill>
              <a:schemeClr val="tx2"/>
            </a:solidFill>
            <a:prstDash val="solid"/>
            <a:miter lim="800000"/>
          </a:ln>
          <a:effectLst/>
        </p:spPr>
      </p:sp>
      <p:sp>
        <p:nvSpPr>
          <p:cNvPr id="2" name="Title 1">
            <a:extLst>
              <a:ext uri="{FF2B5EF4-FFF2-40B4-BE49-F238E27FC236}">
                <a16:creationId xmlns:a16="http://schemas.microsoft.com/office/drawing/2014/main" id="{8B4B5EA3-BBDC-9F43-ACD5-E0327B792E89}"/>
              </a:ext>
            </a:extLst>
          </p:cNvPr>
          <p:cNvSpPr>
            <a:spLocks noGrp="1"/>
          </p:cNvSpPr>
          <p:nvPr>
            <p:ph type="ctrTitle"/>
          </p:nvPr>
        </p:nvSpPr>
        <p:spPr>
          <a:xfrm>
            <a:off x="1629103" y="2244830"/>
            <a:ext cx="8933796" cy="2437232"/>
          </a:xfrm>
        </p:spPr>
        <p:txBody>
          <a:bodyPr>
            <a:noAutofit/>
          </a:bodyPr>
          <a:lstStyle/>
          <a:p>
            <a:r>
              <a:rPr lang="en-US" sz="5000" dirty="0"/>
              <a:t>Mobile Application Development, Fall 2021</a:t>
            </a:r>
            <a:br>
              <a:rPr lang="en-US" sz="5000" dirty="0"/>
            </a:br>
            <a:br>
              <a:rPr lang="en-US" sz="5000" dirty="0"/>
            </a:br>
            <a:r>
              <a:rPr lang="en-US" sz="5000" dirty="0"/>
              <a:t>Advanced State Management Part 2</a:t>
            </a:r>
          </a:p>
        </p:txBody>
      </p:sp>
      <p:sp>
        <p:nvSpPr>
          <p:cNvPr id="13" name="Rectangle 12">
            <a:extLst>
              <a:ext uri="{FF2B5EF4-FFF2-40B4-BE49-F238E27FC236}">
                <a16:creationId xmlns:a16="http://schemas.microsoft.com/office/drawing/2014/main" id="{AB7A42E3-05D8-4A0B-9D4E-20EF581E57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5" name="Straight Connector 14">
            <a:extLst>
              <a:ext uri="{FF2B5EF4-FFF2-40B4-BE49-F238E27FC236}">
                <a16:creationId xmlns:a16="http://schemas.microsoft.com/office/drawing/2014/main" id="{6EE9A54B-189D-4645-8254-FDC4210EC6D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1267730"/>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511CE48F-D5E4-4520-AF1E-8F85CFBDA5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941820" y="1267730"/>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1448851-39AD-4943-BF9C-C50704E0837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1913025"/>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2669867"/>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Reducers with Context</a:t>
            </a:r>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406430" y="1985580"/>
            <a:ext cx="4455656" cy="3849624"/>
          </a:xfrm>
        </p:spPr>
        <p:txBody>
          <a:bodyPr>
            <a:normAutofit/>
          </a:bodyPr>
          <a:lstStyle/>
          <a:p>
            <a:r>
              <a:rPr lang="en-US" sz="2000" dirty="0"/>
              <a:t>And indeed, clicking on the button now adds more and more posts to our list!</a:t>
            </a:r>
          </a:p>
          <a:p>
            <a:endParaRPr lang="en-US" sz="2000" dirty="0"/>
          </a:p>
          <a:p>
            <a:endParaRPr lang="en-US" sz="1800" dirty="0"/>
          </a:p>
          <a:p>
            <a:endParaRPr lang="en-US" sz="2000" dirty="0"/>
          </a:p>
          <a:p>
            <a:endParaRPr lang="en-US" sz="1800" dirty="0"/>
          </a:p>
          <a:p>
            <a:pPr marL="457200" indent="-457200">
              <a:buFont typeface="+mj-lt"/>
              <a:buAutoNum type="arabicPeriod"/>
            </a:pPr>
            <a:endParaRPr lang="en-US" sz="2000" dirty="0"/>
          </a:p>
          <a:p>
            <a:endParaRPr lang="en-US" sz="2000" dirty="0"/>
          </a:p>
        </p:txBody>
      </p:sp>
      <p:pic>
        <p:nvPicPr>
          <p:cNvPr id="8" name="Picture 7">
            <a:extLst>
              <a:ext uri="{FF2B5EF4-FFF2-40B4-BE49-F238E27FC236}">
                <a16:creationId xmlns:a16="http://schemas.microsoft.com/office/drawing/2014/main" id="{7636543D-1164-4B3B-BC29-A73DBF318F76}"/>
              </a:ext>
            </a:extLst>
          </p:cNvPr>
          <p:cNvPicPr>
            <a:picLocks noChangeAspect="1"/>
          </p:cNvPicPr>
          <p:nvPr/>
        </p:nvPicPr>
        <p:blipFill>
          <a:blip r:embed="rId2"/>
          <a:stretch>
            <a:fillRect/>
          </a:stretch>
        </p:blipFill>
        <p:spPr>
          <a:xfrm>
            <a:off x="7147647" y="1473099"/>
            <a:ext cx="4788146" cy="3911801"/>
          </a:xfrm>
          <a:prstGeom prst="rect">
            <a:avLst/>
          </a:prstGeom>
        </p:spPr>
      </p:pic>
    </p:spTree>
    <p:extLst>
      <p:ext uri="{BB962C8B-B14F-4D97-AF65-F5344CB8AC3E}">
        <p14:creationId xmlns:p14="http://schemas.microsoft.com/office/powerpoint/2010/main" val="83436460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sz="3600" dirty="0"/>
              <a:t>Working with the Index Screen</a:t>
            </a:r>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515069" y="1798003"/>
            <a:ext cx="4433107" cy="4301399"/>
          </a:xfrm>
        </p:spPr>
        <p:txBody>
          <a:bodyPr>
            <a:normAutofit/>
          </a:bodyPr>
          <a:lstStyle/>
          <a:p>
            <a:pPr marL="0" indent="0">
              <a:buNone/>
            </a:pPr>
            <a:endParaRPr lang="en-US" sz="2000" dirty="0"/>
          </a:p>
          <a:p>
            <a:endParaRPr lang="en-US" sz="2000" dirty="0"/>
          </a:p>
          <a:p>
            <a:endParaRPr lang="en-US" sz="2000" dirty="0"/>
          </a:p>
        </p:txBody>
      </p:sp>
      <p:sp>
        <p:nvSpPr>
          <p:cNvPr id="8" name="Content Placeholder 2">
            <a:extLst>
              <a:ext uri="{FF2B5EF4-FFF2-40B4-BE49-F238E27FC236}">
                <a16:creationId xmlns:a16="http://schemas.microsoft.com/office/drawing/2014/main" id="{E077CA19-5B19-467F-9997-F93C60048241}"/>
              </a:ext>
            </a:extLst>
          </p:cNvPr>
          <p:cNvSpPr txBox="1">
            <a:spLocks/>
          </p:cNvSpPr>
          <p:nvPr/>
        </p:nvSpPr>
        <p:spPr>
          <a:xfrm>
            <a:off x="815047" y="3966639"/>
            <a:ext cx="5331110" cy="4301399"/>
          </a:xfrm>
          <a:prstGeom prst="rect">
            <a:avLst/>
          </a:prstGeom>
        </p:spPr>
        <p:txBody>
          <a:bodyPr vert="horz" lIns="91440" tIns="45720" rIns="91440" bIns="45720" rtlCol="0">
            <a:normAutofit/>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r>
              <a:rPr lang="en-US" sz="2000" dirty="0"/>
              <a:t>If you are so inclined, you can add the id to the display…</a:t>
            </a:r>
          </a:p>
          <a:p>
            <a:r>
              <a:rPr lang="en-US" sz="2000" dirty="0"/>
              <a:t>And verify that it is in fact giving each post a random  number.</a:t>
            </a:r>
          </a:p>
          <a:p>
            <a:endParaRPr lang="en-US" sz="1300" dirty="0"/>
          </a:p>
          <a:p>
            <a:endParaRPr lang="en-US" sz="2000" dirty="0"/>
          </a:p>
          <a:p>
            <a:endParaRPr lang="en-US" sz="2000" dirty="0"/>
          </a:p>
        </p:txBody>
      </p:sp>
      <p:pic>
        <p:nvPicPr>
          <p:cNvPr id="5" name="Picture 4">
            <a:extLst>
              <a:ext uri="{FF2B5EF4-FFF2-40B4-BE49-F238E27FC236}">
                <a16:creationId xmlns:a16="http://schemas.microsoft.com/office/drawing/2014/main" id="{B2BA8554-DFD0-4498-9A3D-C0E17E3EA60F}"/>
              </a:ext>
            </a:extLst>
          </p:cNvPr>
          <p:cNvPicPr>
            <a:picLocks noChangeAspect="1"/>
          </p:cNvPicPr>
          <p:nvPr/>
        </p:nvPicPr>
        <p:blipFill>
          <a:blip r:embed="rId2"/>
          <a:stretch>
            <a:fillRect/>
          </a:stretch>
        </p:blipFill>
        <p:spPr>
          <a:xfrm>
            <a:off x="630821" y="0"/>
            <a:ext cx="6800239" cy="3870288"/>
          </a:xfrm>
          <a:prstGeom prst="rect">
            <a:avLst/>
          </a:prstGeom>
        </p:spPr>
      </p:pic>
      <p:pic>
        <p:nvPicPr>
          <p:cNvPr id="10" name="Picture 9">
            <a:extLst>
              <a:ext uri="{FF2B5EF4-FFF2-40B4-BE49-F238E27FC236}">
                <a16:creationId xmlns:a16="http://schemas.microsoft.com/office/drawing/2014/main" id="{998DE58A-E971-4176-9C33-D92A257D6721}"/>
              </a:ext>
            </a:extLst>
          </p:cNvPr>
          <p:cNvPicPr>
            <a:picLocks noChangeAspect="1"/>
          </p:cNvPicPr>
          <p:nvPr/>
        </p:nvPicPr>
        <p:blipFill>
          <a:blip r:embed="rId3"/>
          <a:stretch>
            <a:fillRect/>
          </a:stretch>
        </p:blipFill>
        <p:spPr>
          <a:xfrm>
            <a:off x="7479372" y="0"/>
            <a:ext cx="4826248" cy="6801200"/>
          </a:xfrm>
          <a:prstGeom prst="rect">
            <a:avLst/>
          </a:prstGeom>
        </p:spPr>
      </p:pic>
    </p:spTree>
    <p:extLst>
      <p:ext uri="{BB962C8B-B14F-4D97-AF65-F5344CB8AC3E}">
        <p14:creationId xmlns:p14="http://schemas.microsoft.com/office/powerpoint/2010/main" val="5075077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sz="3600" dirty="0"/>
              <a:t>Working with the Index Screen</a:t>
            </a:r>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515069" y="1798003"/>
            <a:ext cx="4433107" cy="4301399"/>
          </a:xfrm>
        </p:spPr>
        <p:txBody>
          <a:bodyPr>
            <a:normAutofit/>
          </a:bodyPr>
          <a:lstStyle/>
          <a:p>
            <a:pPr marL="0" indent="0">
              <a:buNone/>
            </a:pPr>
            <a:endParaRPr lang="en-US" sz="2000" dirty="0"/>
          </a:p>
          <a:p>
            <a:endParaRPr lang="en-US" sz="2000" dirty="0"/>
          </a:p>
          <a:p>
            <a:endParaRPr lang="en-US" sz="2000" dirty="0"/>
          </a:p>
        </p:txBody>
      </p:sp>
      <p:sp>
        <p:nvSpPr>
          <p:cNvPr id="8" name="Content Placeholder 2">
            <a:extLst>
              <a:ext uri="{FF2B5EF4-FFF2-40B4-BE49-F238E27FC236}">
                <a16:creationId xmlns:a16="http://schemas.microsoft.com/office/drawing/2014/main" id="{E077CA19-5B19-467F-9997-F93C60048241}"/>
              </a:ext>
            </a:extLst>
          </p:cNvPr>
          <p:cNvSpPr txBox="1">
            <a:spLocks/>
          </p:cNvSpPr>
          <p:nvPr/>
        </p:nvSpPr>
        <p:spPr>
          <a:xfrm>
            <a:off x="815047" y="3966639"/>
            <a:ext cx="6066102" cy="4301399"/>
          </a:xfrm>
          <a:prstGeom prst="rect">
            <a:avLst/>
          </a:prstGeom>
        </p:spPr>
        <p:txBody>
          <a:bodyPr vert="horz" lIns="91440" tIns="45720" rIns="91440" bIns="45720" rtlCol="0">
            <a:normAutofit/>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r>
              <a:rPr lang="en-US" sz="2000" dirty="0"/>
              <a:t>Let’s also wrap the icon in a Touchable Opacity.</a:t>
            </a:r>
          </a:p>
          <a:p>
            <a:r>
              <a:rPr lang="en-US" sz="2000" dirty="0"/>
              <a:t>And give its </a:t>
            </a:r>
            <a:r>
              <a:rPr lang="en-US" sz="2000" dirty="0" err="1"/>
              <a:t>onPress</a:t>
            </a:r>
            <a:r>
              <a:rPr lang="en-US" sz="2000" dirty="0"/>
              <a:t> event a function that prints the id of what we are trying to delete to the console.</a:t>
            </a:r>
          </a:p>
          <a:p>
            <a:r>
              <a:rPr lang="en-US" sz="2000" dirty="0"/>
              <a:t>And we’ll see that it works!! I pushed the trashcan  of 451436 several times.</a:t>
            </a:r>
          </a:p>
          <a:p>
            <a:endParaRPr lang="en-US" sz="1300" dirty="0"/>
          </a:p>
          <a:p>
            <a:endParaRPr lang="en-US" sz="2000" dirty="0"/>
          </a:p>
          <a:p>
            <a:endParaRPr lang="en-US" sz="2000" dirty="0"/>
          </a:p>
        </p:txBody>
      </p:sp>
      <p:pic>
        <p:nvPicPr>
          <p:cNvPr id="6" name="Picture 5">
            <a:extLst>
              <a:ext uri="{FF2B5EF4-FFF2-40B4-BE49-F238E27FC236}">
                <a16:creationId xmlns:a16="http://schemas.microsoft.com/office/drawing/2014/main" id="{6D133BAC-9A41-4909-B952-D554A15C5D3E}"/>
              </a:ext>
            </a:extLst>
          </p:cNvPr>
          <p:cNvPicPr>
            <a:picLocks noChangeAspect="1"/>
          </p:cNvPicPr>
          <p:nvPr/>
        </p:nvPicPr>
        <p:blipFill>
          <a:blip r:embed="rId2"/>
          <a:stretch>
            <a:fillRect/>
          </a:stretch>
        </p:blipFill>
        <p:spPr>
          <a:xfrm>
            <a:off x="815047" y="258047"/>
            <a:ext cx="5587307" cy="3512294"/>
          </a:xfrm>
          <a:prstGeom prst="rect">
            <a:avLst/>
          </a:prstGeom>
        </p:spPr>
      </p:pic>
      <p:pic>
        <p:nvPicPr>
          <p:cNvPr id="9" name="Picture 8">
            <a:extLst>
              <a:ext uri="{FF2B5EF4-FFF2-40B4-BE49-F238E27FC236}">
                <a16:creationId xmlns:a16="http://schemas.microsoft.com/office/drawing/2014/main" id="{D7AD2946-CCD1-440A-9867-C395CE6521A9}"/>
              </a:ext>
            </a:extLst>
          </p:cNvPr>
          <p:cNvPicPr>
            <a:picLocks noChangeAspect="1"/>
          </p:cNvPicPr>
          <p:nvPr/>
        </p:nvPicPr>
        <p:blipFill>
          <a:blip r:embed="rId3"/>
          <a:stretch>
            <a:fillRect/>
          </a:stretch>
        </p:blipFill>
        <p:spPr>
          <a:xfrm>
            <a:off x="7370741" y="0"/>
            <a:ext cx="4730993" cy="4750044"/>
          </a:xfrm>
          <a:prstGeom prst="rect">
            <a:avLst/>
          </a:prstGeom>
        </p:spPr>
      </p:pic>
      <p:pic>
        <p:nvPicPr>
          <p:cNvPr id="12" name="Picture 11">
            <a:extLst>
              <a:ext uri="{FF2B5EF4-FFF2-40B4-BE49-F238E27FC236}">
                <a16:creationId xmlns:a16="http://schemas.microsoft.com/office/drawing/2014/main" id="{0BD3203D-438A-4AD5-90E3-9A038E0CDD60}"/>
              </a:ext>
            </a:extLst>
          </p:cNvPr>
          <p:cNvPicPr>
            <a:picLocks noChangeAspect="1"/>
          </p:cNvPicPr>
          <p:nvPr/>
        </p:nvPicPr>
        <p:blipFill>
          <a:blip r:embed="rId4"/>
          <a:stretch>
            <a:fillRect/>
          </a:stretch>
        </p:blipFill>
        <p:spPr>
          <a:xfrm>
            <a:off x="8426503" y="4735342"/>
            <a:ext cx="3675231" cy="2122658"/>
          </a:xfrm>
          <a:prstGeom prst="rect">
            <a:avLst/>
          </a:prstGeom>
        </p:spPr>
      </p:pic>
    </p:spTree>
    <p:extLst>
      <p:ext uri="{BB962C8B-B14F-4D97-AF65-F5344CB8AC3E}">
        <p14:creationId xmlns:p14="http://schemas.microsoft.com/office/powerpoint/2010/main" val="134792213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sz="3600" dirty="0"/>
              <a:t>Working with the Index Screen</a:t>
            </a:r>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515069" y="1798003"/>
            <a:ext cx="4433107" cy="4301399"/>
          </a:xfrm>
        </p:spPr>
        <p:txBody>
          <a:bodyPr>
            <a:normAutofit/>
          </a:bodyPr>
          <a:lstStyle/>
          <a:p>
            <a:pPr marL="0" indent="0">
              <a:buNone/>
            </a:pPr>
            <a:endParaRPr lang="en-US" sz="2000" dirty="0"/>
          </a:p>
          <a:p>
            <a:endParaRPr lang="en-US" sz="2000" dirty="0"/>
          </a:p>
          <a:p>
            <a:endParaRPr lang="en-US" sz="2000" dirty="0"/>
          </a:p>
        </p:txBody>
      </p:sp>
      <p:sp>
        <p:nvSpPr>
          <p:cNvPr id="8" name="Content Placeholder 2">
            <a:extLst>
              <a:ext uri="{FF2B5EF4-FFF2-40B4-BE49-F238E27FC236}">
                <a16:creationId xmlns:a16="http://schemas.microsoft.com/office/drawing/2014/main" id="{E077CA19-5B19-467F-9997-F93C60048241}"/>
              </a:ext>
            </a:extLst>
          </p:cNvPr>
          <p:cNvSpPr txBox="1">
            <a:spLocks/>
          </p:cNvSpPr>
          <p:nvPr/>
        </p:nvSpPr>
        <p:spPr>
          <a:xfrm>
            <a:off x="815046" y="1909823"/>
            <a:ext cx="9208629" cy="6358215"/>
          </a:xfrm>
          <a:prstGeom prst="rect">
            <a:avLst/>
          </a:prstGeom>
        </p:spPr>
        <p:txBody>
          <a:bodyPr vert="horz" lIns="91440" tIns="45720" rIns="91440" bIns="45720" rtlCol="0">
            <a:normAutofit/>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r>
              <a:rPr lang="en-US" sz="2000" dirty="0"/>
              <a:t>So let’s get it to work!</a:t>
            </a:r>
          </a:p>
          <a:p>
            <a:endParaRPr lang="en-US" sz="2000" dirty="0"/>
          </a:p>
          <a:p>
            <a:r>
              <a:rPr lang="en-US" sz="2000" dirty="0"/>
              <a:t>Thanks to the Context work we set up earlier, adding in new functionality is going to be relatively simple!</a:t>
            </a:r>
          </a:p>
          <a:p>
            <a:endParaRPr lang="en-US" sz="2000" dirty="0"/>
          </a:p>
          <a:p>
            <a:r>
              <a:rPr lang="en-US" sz="2000" dirty="0"/>
              <a:t>It will always consist of the same two steps:</a:t>
            </a:r>
          </a:p>
          <a:p>
            <a:pPr lvl="1"/>
            <a:r>
              <a:rPr lang="en-US" sz="1800" dirty="0"/>
              <a:t>Add a new function that calls our dispatch function</a:t>
            </a:r>
          </a:p>
          <a:p>
            <a:pPr lvl="2"/>
            <a:r>
              <a:rPr lang="en-US" sz="1700" dirty="0"/>
              <a:t>Just like our “</a:t>
            </a:r>
            <a:r>
              <a:rPr lang="en-US" sz="1700" dirty="0" err="1"/>
              <a:t>addBlogPost</a:t>
            </a:r>
            <a:r>
              <a:rPr lang="en-US" sz="1700" dirty="0"/>
              <a:t>” function.</a:t>
            </a:r>
          </a:p>
          <a:p>
            <a:pPr lvl="1"/>
            <a:r>
              <a:rPr lang="en-US" sz="1800" dirty="0"/>
              <a:t>Add an additional case to our reducer.</a:t>
            </a:r>
          </a:p>
          <a:p>
            <a:pPr lvl="2"/>
            <a:r>
              <a:rPr lang="en-US" sz="1700" dirty="0"/>
              <a:t>That will handle the new situation specified by our new use of dispatch.</a:t>
            </a:r>
          </a:p>
          <a:p>
            <a:endParaRPr lang="en-US" sz="1300" dirty="0"/>
          </a:p>
          <a:p>
            <a:endParaRPr lang="en-US" sz="2000" dirty="0"/>
          </a:p>
          <a:p>
            <a:endParaRPr lang="en-US" sz="2000" dirty="0"/>
          </a:p>
        </p:txBody>
      </p:sp>
    </p:spTree>
    <p:extLst>
      <p:ext uri="{BB962C8B-B14F-4D97-AF65-F5344CB8AC3E}">
        <p14:creationId xmlns:p14="http://schemas.microsoft.com/office/powerpoint/2010/main" val="198367978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sz="3600" dirty="0"/>
              <a:t>Working with the Index Screen</a:t>
            </a:r>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515069" y="1798003"/>
            <a:ext cx="4433107" cy="4301399"/>
          </a:xfrm>
        </p:spPr>
        <p:txBody>
          <a:bodyPr>
            <a:normAutofit/>
          </a:bodyPr>
          <a:lstStyle/>
          <a:p>
            <a:pPr marL="0" indent="0">
              <a:buNone/>
            </a:pPr>
            <a:endParaRPr lang="en-US" sz="2000" dirty="0"/>
          </a:p>
          <a:p>
            <a:endParaRPr lang="en-US" sz="2000" dirty="0"/>
          </a:p>
          <a:p>
            <a:endParaRPr lang="en-US" sz="2000" dirty="0"/>
          </a:p>
        </p:txBody>
      </p:sp>
      <p:sp>
        <p:nvSpPr>
          <p:cNvPr id="8" name="Content Placeholder 2">
            <a:extLst>
              <a:ext uri="{FF2B5EF4-FFF2-40B4-BE49-F238E27FC236}">
                <a16:creationId xmlns:a16="http://schemas.microsoft.com/office/drawing/2014/main" id="{E077CA19-5B19-467F-9997-F93C60048241}"/>
              </a:ext>
            </a:extLst>
          </p:cNvPr>
          <p:cNvSpPr txBox="1">
            <a:spLocks/>
          </p:cNvSpPr>
          <p:nvPr/>
        </p:nvSpPr>
        <p:spPr>
          <a:xfrm>
            <a:off x="815047" y="1909823"/>
            <a:ext cx="2790468" cy="6358215"/>
          </a:xfrm>
          <a:prstGeom prst="rect">
            <a:avLst/>
          </a:prstGeom>
        </p:spPr>
        <p:txBody>
          <a:bodyPr vert="horz" lIns="91440" tIns="45720" rIns="91440" bIns="45720" rtlCol="0">
            <a:normAutofit/>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r>
              <a:rPr lang="en-US" sz="2000" dirty="0"/>
              <a:t>The first step of all of that is not so bad!</a:t>
            </a:r>
          </a:p>
          <a:p>
            <a:r>
              <a:rPr lang="en-US" sz="2000" dirty="0"/>
              <a:t>We just add in a new function, say , </a:t>
            </a:r>
            <a:r>
              <a:rPr lang="en-US" sz="2000" dirty="0" err="1"/>
              <a:t>deleteBlogPost</a:t>
            </a:r>
            <a:endParaRPr lang="en-US" sz="2000" dirty="0"/>
          </a:p>
          <a:p>
            <a:r>
              <a:rPr lang="en-US" sz="2000" dirty="0"/>
              <a:t>And the object we pass in to the reducer will have a type of ‘</a:t>
            </a:r>
            <a:r>
              <a:rPr lang="en-US" sz="2000" dirty="0" err="1"/>
              <a:t>delete_blogpost</a:t>
            </a:r>
            <a:r>
              <a:rPr lang="en-US" sz="2000" dirty="0"/>
              <a:t>’</a:t>
            </a:r>
          </a:p>
        </p:txBody>
      </p:sp>
      <p:pic>
        <p:nvPicPr>
          <p:cNvPr id="5" name="Picture 4">
            <a:extLst>
              <a:ext uri="{FF2B5EF4-FFF2-40B4-BE49-F238E27FC236}">
                <a16:creationId xmlns:a16="http://schemas.microsoft.com/office/drawing/2014/main" id="{5321A457-D7F3-4C1D-ABA1-0A59EE908BFF}"/>
              </a:ext>
            </a:extLst>
          </p:cNvPr>
          <p:cNvPicPr>
            <a:picLocks noChangeAspect="1"/>
          </p:cNvPicPr>
          <p:nvPr/>
        </p:nvPicPr>
        <p:blipFill>
          <a:blip r:embed="rId2"/>
          <a:stretch>
            <a:fillRect/>
          </a:stretch>
        </p:blipFill>
        <p:spPr>
          <a:xfrm>
            <a:off x="3584223" y="642594"/>
            <a:ext cx="8607777" cy="4774147"/>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6880A019-625B-4D73-8389-078131E23102}"/>
                  </a:ext>
                </a:extLst>
              </p14:cNvPr>
              <p14:cNvContentPartPr/>
              <p14:nvPr/>
            </p14:nvContentPartPr>
            <p14:xfrm>
              <a:off x="3842289" y="3876339"/>
              <a:ext cx="3867480" cy="1032840"/>
            </p14:xfrm>
          </p:contentPart>
        </mc:Choice>
        <mc:Fallback xmlns="">
          <p:pic>
            <p:nvPicPr>
              <p:cNvPr id="6" name="Ink 5">
                <a:extLst>
                  <a:ext uri="{FF2B5EF4-FFF2-40B4-BE49-F238E27FC236}">
                    <a16:creationId xmlns:a16="http://schemas.microsoft.com/office/drawing/2014/main" id="{6880A019-625B-4D73-8389-078131E23102}"/>
                  </a:ext>
                </a:extLst>
              </p:cNvPr>
              <p:cNvPicPr/>
              <p:nvPr/>
            </p:nvPicPr>
            <p:blipFill>
              <a:blip r:embed="rId4"/>
              <a:stretch>
                <a:fillRect/>
              </a:stretch>
            </p:blipFill>
            <p:spPr>
              <a:xfrm>
                <a:off x="3824289" y="3858339"/>
                <a:ext cx="3903120" cy="1068480"/>
              </a:xfrm>
              <a:prstGeom prst="rect">
                <a:avLst/>
              </a:prstGeom>
            </p:spPr>
          </p:pic>
        </mc:Fallback>
      </mc:AlternateContent>
    </p:spTree>
    <p:extLst>
      <p:ext uri="{BB962C8B-B14F-4D97-AF65-F5344CB8AC3E}">
        <p14:creationId xmlns:p14="http://schemas.microsoft.com/office/powerpoint/2010/main" val="268212453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sz="3600" dirty="0"/>
              <a:t>Working with the Index Screen</a:t>
            </a:r>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515069" y="1798003"/>
            <a:ext cx="4433107" cy="4301399"/>
          </a:xfrm>
        </p:spPr>
        <p:txBody>
          <a:bodyPr>
            <a:normAutofit/>
          </a:bodyPr>
          <a:lstStyle/>
          <a:p>
            <a:pPr marL="0" indent="0">
              <a:buNone/>
            </a:pPr>
            <a:endParaRPr lang="en-US" sz="2000" dirty="0"/>
          </a:p>
          <a:p>
            <a:endParaRPr lang="en-US" sz="2000" dirty="0"/>
          </a:p>
          <a:p>
            <a:endParaRPr lang="en-US" sz="2000" dirty="0"/>
          </a:p>
        </p:txBody>
      </p:sp>
      <p:sp>
        <p:nvSpPr>
          <p:cNvPr id="8" name="Content Placeholder 2">
            <a:extLst>
              <a:ext uri="{FF2B5EF4-FFF2-40B4-BE49-F238E27FC236}">
                <a16:creationId xmlns:a16="http://schemas.microsoft.com/office/drawing/2014/main" id="{E077CA19-5B19-467F-9997-F93C60048241}"/>
              </a:ext>
            </a:extLst>
          </p:cNvPr>
          <p:cNvSpPr txBox="1">
            <a:spLocks/>
          </p:cNvSpPr>
          <p:nvPr/>
        </p:nvSpPr>
        <p:spPr>
          <a:xfrm>
            <a:off x="815047" y="1909823"/>
            <a:ext cx="2790468" cy="6358215"/>
          </a:xfrm>
          <a:prstGeom prst="rect">
            <a:avLst/>
          </a:prstGeom>
        </p:spPr>
        <p:txBody>
          <a:bodyPr vert="horz" lIns="91440" tIns="45720" rIns="91440" bIns="45720" rtlCol="0">
            <a:normAutofit/>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r>
              <a:rPr lang="en-US" sz="2000" dirty="0"/>
              <a:t>HOWEVER…</a:t>
            </a:r>
          </a:p>
          <a:p>
            <a:r>
              <a:rPr lang="en-US" sz="2000" dirty="0"/>
              <a:t>We probably also need to specify WHICH post to delete.</a:t>
            </a:r>
          </a:p>
          <a:p>
            <a:r>
              <a:rPr lang="en-US" sz="2000" dirty="0"/>
              <a:t>We just gave our blog post’s an id property…</a:t>
            </a:r>
          </a:p>
          <a:p>
            <a:r>
              <a:rPr lang="en-US" sz="2000" dirty="0"/>
              <a:t>But how do we get that INTO this function? </a:t>
            </a:r>
          </a:p>
        </p:txBody>
      </p:sp>
      <p:pic>
        <p:nvPicPr>
          <p:cNvPr id="5" name="Picture 4">
            <a:extLst>
              <a:ext uri="{FF2B5EF4-FFF2-40B4-BE49-F238E27FC236}">
                <a16:creationId xmlns:a16="http://schemas.microsoft.com/office/drawing/2014/main" id="{5321A457-D7F3-4C1D-ABA1-0A59EE908BFF}"/>
              </a:ext>
            </a:extLst>
          </p:cNvPr>
          <p:cNvPicPr>
            <a:picLocks noChangeAspect="1"/>
          </p:cNvPicPr>
          <p:nvPr/>
        </p:nvPicPr>
        <p:blipFill>
          <a:blip r:embed="rId2"/>
          <a:stretch>
            <a:fillRect/>
          </a:stretch>
        </p:blipFill>
        <p:spPr>
          <a:xfrm>
            <a:off x="3584223" y="642594"/>
            <a:ext cx="8607777" cy="4774147"/>
          </a:xfrm>
          <a:prstGeom prst="rect">
            <a:avLst/>
          </a:prstGeom>
        </p:spPr>
      </p:pic>
    </p:spTree>
    <p:extLst>
      <p:ext uri="{BB962C8B-B14F-4D97-AF65-F5344CB8AC3E}">
        <p14:creationId xmlns:p14="http://schemas.microsoft.com/office/powerpoint/2010/main" val="68457235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sz="3600" dirty="0"/>
              <a:t>Working with the Index Screen</a:t>
            </a:r>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515069" y="1798003"/>
            <a:ext cx="4433107" cy="4301399"/>
          </a:xfrm>
        </p:spPr>
        <p:txBody>
          <a:bodyPr>
            <a:normAutofit/>
          </a:bodyPr>
          <a:lstStyle/>
          <a:p>
            <a:pPr marL="0" indent="0">
              <a:buNone/>
            </a:pPr>
            <a:endParaRPr lang="en-US" sz="2000" dirty="0"/>
          </a:p>
          <a:p>
            <a:endParaRPr lang="en-US" sz="2000" dirty="0"/>
          </a:p>
          <a:p>
            <a:endParaRPr lang="en-US" sz="2000" dirty="0"/>
          </a:p>
        </p:txBody>
      </p:sp>
      <p:sp>
        <p:nvSpPr>
          <p:cNvPr id="8" name="Content Placeholder 2">
            <a:extLst>
              <a:ext uri="{FF2B5EF4-FFF2-40B4-BE49-F238E27FC236}">
                <a16:creationId xmlns:a16="http://schemas.microsoft.com/office/drawing/2014/main" id="{E077CA19-5B19-467F-9997-F93C60048241}"/>
              </a:ext>
            </a:extLst>
          </p:cNvPr>
          <p:cNvSpPr txBox="1">
            <a:spLocks/>
          </p:cNvSpPr>
          <p:nvPr/>
        </p:nvSpPr>
        <p:spPr>
          <a:xfrm>
            <a:off x="815047" y="1909823"/>
            <a:ext cx="2790468" cy="6358215"/>
          </a:xfrm>
          <a:prstGeom prst="rect">
            <a:avLst/>
          </a:prstGeom>
        </p:spPr>
        <p:txBody>
          <a:bodyPr vert="horz" lIns="91440" tIns="45720" rIns="91440" bIns="45720" rtlCol="0">
            <a:normAutofit/>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r>
              <a:rPr lang="en-US" sz="2000" dirty="0"/>
              <a:t>WELL… remember… this function returns ANOTHER function.</a:t>
            </a:r>
          </a:p>
          <a:p>
            <a:r>
              <a:rPr lang="en-US" sz="2000" dirty="0"/>
              <a:t>And this inner function is what goes inside our Provider.</a:t>
            </a:r>
          </a:p>
          <a:p>
            <a:r>
              <a:rPr lang="en-US" sz="2000" dirty="0"/>
              <a:t>i.e., Basically our entire app has access to this inner function.</a:t>
            </a:r>
          </a:p>
        </p:txBody>
      </p:sp>
      <p:pic>
        <p:nvPicPr>
          <p:cNvPr id="5" name="Picture 4">
            <a:extLst>
              <a:ext uri="{FF2B5EF4-FFF2-40B4-BE49-F238E27FC236}">
                <a16:creationId xmlns:a16="http://schemas.microsoft.com/office/drawing/2014/main" id="{5321A457-D7F3-4C1D-ABA1-0A59EE908BFF}"/>
              </a:ext>
            </a:extLst>
          </p:cNvPr>
          <p:cNvPicPr>
            <a:picLocks noChangeAspect="1"/>
          </p:cNvPicPr>
          <p:nvPr/>
        </p:nvPicPr>
        <p:blipFill>
          <a:blip r:embed="rId2"/>
          <a:stretch>
            <a:fillRect/>
          </a:stretch>
        </p:blipFill>
        <p:spPr>
          <a:xfrm>
            <a:off x="3584223" y="642594"/>
            <a:ext cx="8607777" cy="4774147"/>
          </a:xfrm>
          <a:prstGeom prst="rect">
            <a:avLst/>
          </a:prstGeom>
        </p:spPr>
      </p:pic>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2858A0C2-351A-4FD0-9FBB-8B1E40DA1860}"/>
                  </a:ext>
                </a:extLst>
              </p14:cNvPr>
              <p14:cNvContentPartPr/>
              <p14:nvPr/>
            </p14:nvContentPartPr>
            <p14:xfrm>
              <a:off x="4277169" y="4171899"/>
              <a:ext cx="3397320" cy="569880"/>
            </p14:xfrm>
          </p:contentPart>
        </mc:Choice>
        <mc:Fallback xmlns="">
          <p:pic>
            <p:nvPicPr>
              <p:cNvPr id="4" name="Ink 3">
                <a:extLst>
                  <a:ext uri="{FF2B5EF4-FFF2-40B4-BE49-F238E27FC236}">
                    <a16:creationId xmlns:a16="http://schemas.microsoft.com/office/drawing/2014/main" id="{2858A0C2-351A-4FD0-9FBB-8B1E40DA1860}"/>
                  </a:ext>
                </a:extLst>
              </p:cNvPr>
              <p:cNvPicPr/>
              <p:nvPr/>
            </p:nvPicPr>
            <p:blipFill>
              <a:blip r:embed="rId4"/>
              <a:stretch>
                <a:fillRect/>
              </a:stretch>
            </p:blipFill>
            <p:spPr>
              <a:xfrm>
                <a:off x="4259169" y="4153899"/>
                <a:ext cx="3432960" cy="605520"/>
              </a:xfrm>
              <a:prstGeom prst="rect">
                <a:avLst/>
              </a:prstGeom>
            </p:spPr>
          </p:pic>
        </mc:Fallback>
      </mc:AlternateContent>
    </p:spTree>
    <p:extLst>
      <p:ext uri="{BB962C8B-B14F-4D97-AF65-F5344CB8AC3E}">
        <p14:creationId xmlns:p14="http://schemas.microsoft.com/office/powerpoint/2010/main" val="247073443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sz="3600" dirty="0"/>
              <a:t>Working with the Index Screen</a:t>
            </a:r>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515069" y="1798003"/>
            <a:ext cx="4433107" cy="4301399"/>
          </a:xfrm>
        </p:spPr>
        <p:txBody>
          <a:bodyPr>
            <a:normAutofit/>
          </a:bodyPr>
          <a:lstStyle/>
          <a:p>
            <a:pPr marL="0" indent="0">
              <a:buNone/>
            </a:pPr>
            <a:endParaRPr lang="en-US" sz="2000" dirty="0"/>
          </a:p>
          <a:p>
            <a:endParaRPr lang="en-US" sz="2000" dirty="0"/>
          </a:p>
          <a:p>
            <a:endParaRPr lang="en-US" sz="2000" dirty="0"/>
          </a:p>
        </p:txBody>
      </p:sp>
      <p:sp>
        <p:nvSpPr>
          <p:cNvPr id="8" name="Content Placeholder 2">
            <a:extLst>
              <a:ext uri="{FF2B5EF4-FFF2-40B4-BE49-F238E27FC236}">
                <a16:creationId xmlns:a16="http://schemas.microsoft.com/office/drawing/2014/main" id="{E077CA19-5B19-467F-9997-F93C60048241}"/>
              </a:ext>
            </a:extLst>
          </p:cNvPr>
          <p:cNvSpPr txBox="1">
            <a:spLocks/>
          </p:cNvSpPr>
          <p:nvPr/>
        </p:nvSpPr>
        <p:spPr>
          <a:xfrm>
            <a:off x="815047" y="1909823"/>
            <a:ext cx="2790468" cy="6358215"/>
          </a:xfrm>
          <a:prstGeom prst="rect">
            <a:avLst/>
          </a:prstGeom>
        </p:spPr>
        <p:txBody>
          <a:bodyPr vert="horz" lIns="91440" tIns="45720" rIns="91440" bIns="45720" rtlCol="0">
            <a:normAutofit/>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r>
              <a:rPr lang="en-US" sz="2000" dirty="0"/>
              <a:t>Which means if we wanted to say that it requires an argument, we totally could.</a:t>
            </a:r>
          </a:p>
          <a:p>
            <a:r>
              <a:rPr lang="en-US" sz="2000" dirty="0"/>
              <a:t>And when other places call this function, they just need to make sure they pass it in.</a:t>
            </a:r>
          </a:p>
        </p:txBody>
      </p:sp>
      <p:pic>
        <p:nvPicPr>
          <p:cNvPr id="5" name="Picture 4">
            <a:extLst>
              <a:ext uri="{FF2B5EF4-FFF2-40B4-BE49-F238E27FC236}">
                <a16:creationId xmlns:a16="http://schemas.microsoft.com/office/drawing/2014/main" id="{5321A457-D7F3-4C1D-ABA1-0A59EE908BFF}"/>
              </a:ext>
            </a:extLst>
          </p:cNvPr>
          <p:cNvPicPr>
            <a:picLocks noChangeAspect="1"/>
          </p:cNvPicPr>
          <p:nvPr/>
        </p:nvPicPr>
        <p:blipFill>
          <a:blip r:embed="rId2"/>
          <a:stretch>
            <a:fillRect/>
          </a:stretch>
        </p:blipFill>
        <p:spPr>
          <a:xfrm>
            <a:off x="3584223" y="642594"/>
            <a:ext cx="8607777" cy="4774147"/>
          </a:xfrm>
          <a:prstGeom prst="rect">
            <a:avLst/>
          </a:prstGeom>
        </p:spPr>
      </p:pic>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00409110-899B-4013-ABC0-7E22EE95A7DB}"/>
                  </a:ext>
                </a:extLst>
              </p14:cNvPr>
              <p14:cNvContentPartPr/>
              <p14:nvPr/>
            </p14:nvContentPartPr>
            <p14:xfrm>
              <a:off x="4652649" y="4351899"/>
              <a:ext cx="413640" cy="360"/>
            </p14:xfrm>
          </p:contentPart>
        </mc:Choice>
        <mc:Fallback xmlns="">
          <p:pic>
            <p:nvPicPr>
              <p:cNvPr id="7" name="Ink 6">
                <a:extLst>
                  <a:ext uri="{FF2B5EF4-FFF2-40B4-BE49-F238E27FC236}">
                    <a16:creationId xmlns:a16="http://schemas.microsoft.com/office/drawing/2014/main" id="{00409110-899B-4013-ABC0-7E22EE95A7DB}"/>
                  </a:ext>
                </a:extLst>
              </p:cNvPr>
              <p:cNvPicPr/>
              <p:nvPr/>
            </p:nvPicPr>
            <p:blipFill>
              <a:blip r:embed="rId4"/>
              <a:stretch>
                <a:fillRect/>
              </a:stretch>
            </p:blipFill>
            <p:spPr>
              <a:xfrm>
                <a:off x="4635009" y="4333899"/>
                <a:ext cx="449280" cy="36000"/>
              </a:xfrm>
              <a:prstGeom prst="rect">
                <a:avLst/>
              </a:prstGeom>
            </p:spPr>
          </p:pic>
        </mc:Fallback>
      </mc:AlternateContent>
    </p:spTree>
    <p:extLst>
      <p:ext uri="{BB962C8B-B14F-4D97-AF65-F5344CB8AC3E}">
        <p14:creationId xmlns:p14="http://schemas.microsoft.com/office/powerpoint/2010/main" val="210255381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sz="3600" dirty="0"/>
              <a:t>Working with the Index Screen</a:t>
            </a:r>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515069" y="1798003"/>
            <a:ext cx="4433107" cy="4301399"/>
          </a:xfrm>
        </p:spPr>
        <p:txBody>
          <a:bodyPr>
            <a:normAutofit/>
          </a:bodyPr>
          <a:lstStyle/>
          <a:p>
            <a:pPr marL="0" indent="0">
              <a:buNone/>
            </a:pPr>
            <a:endParaRPr lang="en-US" sz="2000" dirty="0"/>
          </a:p>
          <a:p>
            <a:endParaRPr lang="en-US" sz="2000" dirty="0"/>
          </a:p>
          <a:p>
            <a:endParaRPr lang="en-US" sz="2000" dirty="0"/>
          </a:p>
        </p:txBody>
      </p:sp>
      <p:sp>
        <p:nvSpPr>
          <p:cNvPr id="8" name="Content Placeholder 2">
            <a:extLst>
              <a:ext uri="{FF2B5EF4-FFF2-40B4-BE49-F238E27FC236}">
                <a16:creationId xmlns:a16="http://schemas.microsoft.com/office/drawing/2014/main" id="{E077CA19-5B19-467F-9997-F93C60048241}"/>
              </a:ext>
            </a:extLst>
          </p:cNvPr>
          <p:cNvSpPr txBox="1">
            <a:spLocks/>
          </p:cNvSpPr>
          <p:nvPr/>
        </p:nvSpPr>
        <p:spPr>
          <a:xfrm>
            <a:off x="733227" y="1563507"/>
            <a:ext cx="3195581" cy="6358215"/>
          </a:xfrm>
          <a:prstGeom prst="rect">
            <a:avLst/>
          </a:prstGeom>
        </p:spPr>
        <p:txBody>
          <a:bodyPr vert="horz" lIns="91440" tIns="45720" rIns="91440" bIns="45720" rtlCol="0">
            <a:normAutofit/>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r>
              <a:rPr lang="en-US" sz="2000" dirty="0"/>
              <a:t>So, something like this!</a:t>
            </a:r>
          </a:p>
          <a:p>
            <a:r>
              <a:rPr lang="en-US" sz="2000" dirty="0"/>
              <a:t>Whoever calls this function will provide an id, which will then go into the object we hand off to dispatch.</a:t>
            </a:r>
          </a:p>
          <a:p>
            <a:pPr lvl="1"/>
            <a:r>
              <a:rPr lang="en-US" sz="1800" dirty="0"/>
              <a:t>Remember, the convention is to put “extra data” the reducer needs in a property called payload.</a:t>
            </a:r>
          </a:p>
          <a:p>
            <a:pPr lvl="1"/>
            <a:r>
              <a:rPr lang="en-US" sz="1800" dirty="0"/>
              <a:t>But you don’t have to call it that if you don’t want to!</a:t>
            </a:r>
          </a:p>
        </p:txBody>
      </p:sp>
      <p:pic>
        <p:nvPicPr>
          <p:cNvPr id="6" name="Picture 5">
            <a:extLst>
              <a:ext uri="{FF2B5EF4-FFF2-40B4-BE49-F238E27FC236}">
                <a16:creationId xmlns:a16="http://schemas.microsoft.com/office/drawing/2014/main" id="{F8AB4EB2-ACCA-4655-A76C-65B03356FF34}"/>
              </a:ext>
            </a:extLst>
          </p:cNvPr>
          <p:cNvPicPr>
            <a:picLocks noChangeAspect="1"/>
          </p:cNvPicPr>
          <p:nvPr/>
        </p:nvPicPr>
        <p:blipFill>
          <a:blip r:embed="rId2"/>
          <a:stretch>
            <a:fillRect/>
          </a:stretch>
        </p:blipFill>
        <p:spPr>
          <a:xfrm>
            <a:off x="4146966" y="441216"/>
            <a:ext cx="8045034" cy="4301399"/>
          </a:xfrm>
          <a:prstGeom prst="rect">
            <a:avLst/>
          </a:prstGeom>
        </p:spPr>
      </p:pic>
      <mc:AlternateContent xmlns:mc="http://schemas.openxmlformats.org/markup-compatibility/2006" xmlns:p14="http://schemas.microsoft.com/office/powerpoint/2010/main">
        <mc:Choice Requires="p14">
          <p:contentPart p14:bwMode="auto" r:id="rId3">
            <p14:nvContentPartPr>
              <p14:cNvPr id="10" name="Ink 9">
                <a:extLst>
                  <a:ext uri="{FF2B5EF4-FFF2-40B4-BE49-F238E27FC236}">
                    <a16:creationId xmlns:a16="http://schemas.microsoft.com/office/drawing/2014/main" id="{3F3B8C61-9D5A-4F4B-8053-9B5BC29A5A5F}"/>
                  </a:ext>
                </a:extLst>
              </p14:cNvPr>
              <p14:cNvContentPartPr/>
              <p14:nvPr/>
            </p14:nvContentPartPr>
            <p14:xfrm>
              <a:off x="5480649" y="3876699"/>
              <a:ext cx="131400" cy="21240"/>
            </p14:xfrm>
          </p:contentPart>
        </mc:Choice>
        <mc:Fallback xmlns="">
          <p:pic>
            <p:nvPicPr>
              <p:cNvPr id="10" name="Ink 9">
                <a:extLst>
                  <a:ext uri="{FF2B5EF4-FFF2-40B4-BE49-F238E27FC236}">
                    <a16:creationId xmlns:a16="http://schemas.microsoft.com/office/drawing/2014/main" id="{3F3B8C61-9D5A-4F4B-8053-9B5BC29A5A5F}"/>
                  </a:ext>
                </a:extLst>
              </p:cNvPr>
              <p:cNvPicPr/>
              <p:nvPr/>
            </p:nvPicPr>
            <p:blipFill>
              <a:blip r:embed="rId4"/>
              <a:stretch>
                <a:fillRect/>
              </a:stretch>
            </p:blipFill>
            <p:spPr>
              <a:xfrm>
                <a:off x="5462649" y="3859059"/>
                <a:ext cx="167040" cy="568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1" name="Ink 10">
                <a:extLst>
                  <a:ext uri="{FF2B5EF4-FFF2-40B4-BE49-F238E27FC236}">
                    <a16:creationId xmlns:a16="http://schemas.microsoft.com/office/drawing/2014/main" id="{6D7AE4A7-225F-49A3-8EFE-2B01C95F3192}"/>
                  </a:ext>
                </a:extLst>
              </p14:cNvPr>
              <p14:cNvContentPartPr/>
              <p14:nvPr/>
            </p14:nvContentPartPr>
            <p14:xfrm>
              <a:off x="7581249" y="4096659"/>
              <a:ext cx="720000" cy="6480"/>
            </p14:xfrm>
          </p:contentPart>
        </mc:Choice>
        <mc:Fallback xmlns="">
          <p:pic>
            <p:nvPicPr>
              <p:cNvPr id="11" name="Ink 10">
                <a:extLst>
                  <a:ext uri="{FF2B5EF4-FFF2-40B4-BE49-F238E27FC236}">
                    <a16:creationId xmlns:a16="http://schemas.microsoft.com/office/drawing/2014/main" id="{6D7AE4A7-225F-49A3-8EFE-2B01C95F3192}"/>
                  </a:ext>
                </a:extLst>
              </p:cNvPr>
              <p:cNvPicPr/>
              <p:nvPr/>
            </p:nvPicPr>
            <p:blipFill>
              <a:blip r:embed="rId6"/>
              <a:stretch>
                <a:fillRect/>
              </a:stretch>
            </p:blipFill>
            <p:spPr>
              <a:xfrm>
                <a:off x="7563609" y="4079019"/>
                <a:ext cx="755640" cy="42120"/>
              </a:xfrm>
              <a:prstGeom prst="rect">
                <a:avLst/>
              </a:prstGeom>
            </p:spPr>
          </p:pic>
        </mc:Fallback>
      </mc:AlternateContent>
    </p:spTree>
    <p:extLst>
      <p:ext uri="{BB962C8B-B14F-4D97-AF65-F5344CB8AC3E}">
        <p14:creationId xmlns:p14="http://schemas.microsoft.com/office/powerpoint/2010/main" val="203834679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sz="3600" dirty="0"/>
              <a:t>Working with the Index Screen</a:t>
            </a:r>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515069" y="1798003"/>
            <a:ext cx="4433107" cy="4301399"/>
          </a:xfrm>
        </p:spPr>
        <p:txBody>
          <a:bodyPr>
            <a:normAutofit/>
          </a:bodyPr>
          <a:lstStyle/>
          <a:p>
            <a:pPr marL="0" indent="0">
              <a:buNone/>
            </a:pPr>
            <a:endParaRPr lang="en-US" sz="2000" dirty="0"/>
          </a:p>
          <a:p>
            <a:endParaRPr lang="en-US" sz="2000" dirty="0"/>
          </a:p>
          <a:p>
            <a:endParaRPr lang="en-US" sz="2000" dirty="0"/>
          </a:p>
        </p:txBody>
      </p:sp>
      <p:sp>
        <p:nvSpPr>
          <p:cNvPr id="8" name="Content Placeholder 2">
            <a:extLst>
              <a:ext uri="{FF2B5EF4-FFF2-40B4-BE49-F238E27FC236}">
                <a16:creationId xmlns:a16="http://schemas.microsoft.com/office/drawing/2014/main" id="{E077CA19-5B19-467F-9997-F93C60048241}"/>
              </a:ext>
            </a:extLst>
          </p:cNvPr>
          <p:cNvSpPr txBox="1">
            <a:spLocks/>
          </p:cNvSpPr>
          <p:nvPr/>
        </p:nvSpPr>
        <p:spPr>
          <a:xfrm>
            <a:off x="733227" y="1563507"/>
            <a:ext cx="3195581" cy="6358215"/>
          </a:xfrm>
          <a:prstGeom prst="rect">
            <a:avLst/>
          </a:prstGeom>
        </p:spPr>
        <p:txBody>
          <a:bodyPr vert="horz" lIns="91440" tIns="45720" rIns="91440" bIns="45720" rtlCol="0">
            <a:normAutofit/>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r>
              <a:rPr lang="en-US" sz="2000" dirty="0"/>
              <a:t>Before we worry about calling this function…</a:t>
            </a:r>
          </a:p>
          <a:p>
            <a:r>
              <a:rPr lang="en-US" sz="2000" dirty="0"/>
              <a:t>First, let’s add in the new case for our reducer.</a:t>
            </a:r>
          </a:p>
          <a:p>
            <a:r>
              <a:rPr lang="en-US" sz="2000" dirty="0"/>
              <a:t>Any ideas how we might do this?</a:t>
            </a:r>
          </a:p>
          <a:p>
            <a:endParaRPr lang="en-US" sz="2000" dirty="0"/>
          </a:p>
          <a:p>
            <a:r>
              <a:rPr lang="en-US" sz="2000" dirty="0"/>
              <a:t>What if I gave the hint of using that nifty filter() function we saw the other day?</a:t>
            </a:r>
            <a:endParaRPr lang="en-US" sz="1800" dirty="0"/>
          </a:p>
        </p:txBody>
      </p:sp>
      <p:pic>
        <p:nvPicPr>
          <p:cNvPr id="6" name="Picture 5">
            <a:extLst>
              <a:ext uri="{FF2B5EF4-FFF2-40B4-BE49-F238E27FC236}">
                <a16:creationId xmlns:a16="http://schemas.microsoft.com/office/drawing/2014/main" id="{F8AB4EB2-ACCA-4655-A76C-65B03356FF34}"/>
              </a:ext>
            </a:extLst>
          </p:cNvPr>
          <p:cNvPicPr>
            <a:picLocks noChangeAspect="1"/>
          </p:cNvPicPr>
          <p:nvPr/>
        </p:nvPicPr>
        <p:blipFill>
          <a:blip r:embed="rId2"/>
          <a:stretch>
            <a:fillRect/>
          </a:stretch>
        </p:blipFill>
        <p:spPr>
          <a:xfrm>
            <a:off x="4146966" y="441216"/>
            <a:ext cx="8045034" cy="4301399"/>
          </a:xfrm>
          <a:prstGeom prst="rect">
            <a:avLst/>
          </a:prstGeom>
        </p:spPr>
      </p:pic>
    </p:spTree>
    <p:extLst>
      <p:ext uri="{BB962C8B-B14F-4D97-AF65-F5344CB8AC3E}">
        <p14:creationId xmlns:p14="http://schemas.microsoft.com/office/powerpoint/2010/main" val="406238594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sz="3600" dirty="0"/>
              <a:t>Working with the Index Screen</a:t>
            </a:r>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515069" y="1798003"/>
            <a:ext cx="4433107" cy="4301399"/>
          </a:xfrm>
        </p:spPr>
        <p:txBody>
          <a:bodyPr>
            <a:normAutofit/>
          </a:bodyPr>
          <a:lstStyle/>
          <a:p>
            <a:pPr marL="0" indent="0">
              <a:buNone/>
            </a:pPr>
            <a:endParaRPr lang="en-US" sz="2000" dirty="0"/>
          </a:p>
          <a:p>
            <a:endParaRPr lang="en-US" sz="2000" dirty="0"/>
          </a:p>
          <a:p>
            <a:endParaRPr lang="en-US" sz="2000" dirty="0"/>
          </a:p>
        </p:txBody>
      </p:sp>
      <p:sp>
        <p:nvSpPr>
          <p:cNvPr id="8" name="Content Placeholder 2">
            <a:extLst>
              <a:ext uri="{FF2B5EF4-FFF2-40B4-BE49-F238E27FC236}">
                <a16:creationId xmlns:a16="http://schemas.microsoft.com/office/drawing/2014/main" id="{E077CA19-5B19-467F-9997-F93C60048241}"/>
              </a:ext>
            </a:extLst>
          </p:cNvPr>
          <p:cNvSpPr txBox="1">
            <a:spLocks/>
          </p:cNvSpPr>
          <p:nvPr/>
        </p:nvSpPr>
        <p:spPr>
          <a:xfrm>
            <a:off x="733227" y="1563507"/>
            <a:ext cx="3195581" cy="6358215"/>
          </a:xfrm>
          <a:prstGeom prst="rect">
            <a:avLst/>
          </a:prstGeom>
        </p:spPr>
        <p:txBody>
          <a:bodyPr vert="horz" lIns="91440" tIns="45720" rIns="91440" bIns="45720" rtlCol="0">
            <a:normAutofit/>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r>
              <a:rPr lang="en-US" sz="2000" dirty="0"/>
              <a:t>Something like this!</a:t>
            </a:r>
          </a:p>
          <a:p>
            <a:r>
              <a:rPr lang="en-US" sz="2000" dirty="0"/>
              <a:t>Remember:</a:t>
            </a:r>
          </a:p>
          <a:p>
            <a:pPr lvl="1"/>
            <a:r>
              <a:rPr lang="en-US" sz="1600" dirty="0"/>
              <a:t>filter() returns a new array.</a:t>
            </a:r>
          </a:p>
          <a:p>
            <a:pPr lvl="1"/>
            <a:r>
              <a:rPr lang="en-US" sz="1600" dirty="0"/>
              <a:t>It decides WHICH elements in “state” should go into this new array.</a:t>
            </a:r>
          </a:p>
          <a:p>
            <a:pPr lvl="1"/>
            <a:r>
              <a:rPr lang="en-US" sz="1600" dirty="0"/>
              <a:t>It goes through each element from state, and passes it into a function.</a:t>
            </a:r>
          </a:p>
          <a:p>
            <a:pPr lvl="1"/>
            <a:r>
              <a:rPr lang="en-US" sz="1600" dirty="0"/>
              <a:t>If the function returns true, then the element is placed in the new array.</a:t>
            </a:r>
          </a:p>
          <a:p>
            <a:pPr lvl="1"/>
            <a:r>
              <a:rPr lang="en-US" sz="1600" dirty="0"/>
              <a:t>If the function returns false, then it is left out of the new array.</a:t>
            </a:r>
          </a:p>
        </p:txBody>
      </p:sp>
      <p:pic>
        <p:nvPicPr>
          <p:cNvPr id="5" name="Picture 4">
            <a:extLst>
              <a:ext uri="{FF2B5EF4-FFF2-40B4-BE49-F238E27FC236}">
                <a16:creationId xmlns:a16="http://schemas.microsoft.com/office/drawing/2014/main" id="{DB50BC29-7A28-4953-A27A-BD14E248BC91}"/>
              </a:ext>
            </a:extLst>
          </p:cNvPr>
          <p:cNvPicPr>
            <a:picLocks noChangeAspect="1"/>
          </p:cNvPicPr>
          <p:nvPr/>
        </p:nvPicPr>
        <p:blipFill>
          <a:blip r:embed="rId2"/>
          <a:stretch>
            <a:fillRect/>
          </a:stretch>
        </p:blipFill>
        <p:spPr>
          <a:xfrm>
            <a:off x="3792244" y="15219"/>
            <a:ext cx="8399756" cy="5279274"/>
          </a:xfrm>
          <a:prstGeom prst="rect">
            <a:avLst/>
          </a:prstGeom>
        </p:spPr>
      </p:pic>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E61186AA-FD9C-4A21-8863-91723DA11DC2}"/>
                  </a:ext>
                </a:extLst>
              </p14:cNvPr>
              <p14:cNvContentPartPr/>
              <p14:nvPr/>
            </p14:nvContentPartPr>
            <p14:xfrm>
              <a:off x="4681449" y="1436619"/>
              <a:ext cx="75960" cy="563760"/>
            </p14:xfrm>
          </p:contentPart>
        </mc:Choice>
        <mc:Fallback xmlns="">
          <p:pic>
            <p:nvPicPr>
              <p:cNvPr id="7" name="Ink 6">
                <a:extLst>
                  <a:ext uri="{FF2B5EF4-FFF2-40B4-BE49-F238E27FC236}">
                    <a16:creationId xmlns:a16="http://schemas.microsoft.com/office/drawing/2014/main" id="{E61186AA-FD9C-4A21-8863-91723DA11DC2}"/>
                  </a:ext>
                </a:extLst>
              </p:cNvPr>
              <p:cNvPicPr/>
              <p:nvPr/>
            </p:nvPicPr>
            <p:blipFill>
              <a:blip r:embed="rId4"/>
              <a:stretch>
                <a:fillRect/>
              </a:stretch>
            </p:blipFill>
            <p:spPr>
              <a:xfrm>
                <a:off x="4663809" y="1418619"/>
                <a:ext cx="111600" cy="599400"/>
              </a:xfrm>
              <a:prstGeom prst="rect">
                <a:avLst/>
              </a:prstGeom>
            </p:spPr>
          </p:pic>
        </mc:Fallback>
      </mc:AlternateContent>
    </p:spTree>
    <p:extLst>
      <p:ext uri="{BB962C8B-B14F-4D97-AF65-F5344CB8AC3E}">
        <p14:creationId xmlns:p14="http://schemas.microsoft.com/office/powerpoint/2010/main" val="39390854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Reducers with Context</a:t>
            </a:r>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406430" y="1985580"/>
            <a:ext cx="3320585" cy="3849624"/>
          </a:xfrm>
        </p:spPr>
        <p:txBody>
          <a:bodyPr>
            <a:normAutofit/>
          </a:bodyPr>
          <a:lstStyle/>
          <a:p>
            <a:r>
              <a:rPr lang="en-US" sz="2000" dirty="0"/>
              <a:t>However…</a:t>
            </a:r>
          </a:p>
          <a:p>
            <a:endParaRPr lang="en-US" sz="2000" dirty="0"/>
          </a:p>
          <a:p>
            <a:r>
              <a:rPr lang="en-US" sz="2000" dirty="0"/>
              <a:t>In order to do that, we needed to pass down that callback function…</a:t>
            </a:r>
          </a:p>
          <a:p>
            <a:endParaRPr lang="en-US" sz="2000" dirty="0"/>
          </a:p>
          <a:p>
            <a:endParaRPr lang="en-US" sz="1800" dirty="0"/>
          </a:p>
          <a:p>
            <a:endParaRPr lang="en-US" sz="2000" dirty="0"/>
          </a:p>
          <a:p>
            <a:endParaRPr lang="en-US" sz="1800" dirty="0"/>
          </a:p>
          <a:p>
            <a:pPr marL="457200" indent="-457200">
              <a:buFont typeface="+mj-lt"/>
              <a:buAutoNum type="arabicPeriod"/>
            </a:pPr>
            <a:endParaRPr lang="en-US" sz="2000" dirty="0"/>
          </a:p>
          <a:p>
            <a:endParaRPr lang="en-US" sz="2000" dirty="0"/>
          </a:p>
        </p:txBody>
      </p:sp>
      <p:pic>
        <p:nvPicPr>
          <p:cNvPr id="5" name="Picture 4">
            <a:extLst>
              <a:ext uri="{FF2B5EF4-FFF2-40B4-BE49-F238E27FC236}">
                <a16:creationId xmlns:a16="http://schemas.microsoft.com/office/drawing/2014/main" id="{3D23B59A-710A-42AF-BD7E-6F7BA9FCC7CB}"/>
              </a:ext>
            </a:extLst>
          </p:cNvPr>
          <p:cNvPicPr>
            <a:picLocks noChangeAspect="1"/>
          </p:cNvPicPr>
          <p:nvPr/>
        </p:nvPicPr>
        <p:blipFill>
          <a:blip r:embed="rId2"/>
          <a:stretch>
            <a:fillRect/>
          </a:stretch>
        </p:blipFill>
        <p:spPr>
          <a:xfrm>
            <a:off x="3727015" y="1266714"/>
            <a:ext cx="8464985" cy="4324572"/>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D79FFB57-C813-4B6E-A8DC-B9E9B61BB313}"/>
                  </a:ext>
                </a:extLst>
              </p14:cNvPr>
              <p14:cNvContentPartPr/>
              <p14:nvPr/>
            </p14:nvContentPartPr>
            <p14:xfrm>
              <a:off x="9711223" y="4369817"/>
              <a:ext cx="2080800" cy="25560"/>
            </p14:xfrm>
          </p:contentPart>
        </mc:Choice>
        <mc:Fallback xmlns="">
          <p:pic>
            <p:nvPicPr>
              <p:cNvPr id="6" name="Ink 5">
                <a:extLst>
                  <a:ext uri="{FF2B5EF4-FFF2-40B4-BE49-F238E27FC236}">
                    <a16:creationId xmlns:a16="http://schemas.microsoft.com/office/drawing/2014/main" id="{D79FFB57-C813-4B6E-A8DC-B9E9B61BB313}"/>
                  </a:ext>
                </a:extLst>
              </p:cNvPr>
              <p:cNvPicPr/>
              <p:nvPr/>
            </p:nvPicPr>
            <p:blipFill>
              <a:blip r:embed="rId4"/>
              <a:stretch>
                <a:fillRect/>
              </a:stretch>
            </p:blipFill>
            <p:spPr>
              <a:xfrm>
                <a:off x="9693223" y="4352177"/>
                <a:ext cx="2116440" cy="612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61AE420B-5BB5-49EC-B654-CCD263C7CA15}"/>
                  </a:ext>
                </a:extLst>
              </p14:cNvPr>
              <p14:cNvContentPartPr/>
              <p14:nvPr/>
            </p14:nvContentPartPr>
            <p14:xfrm>
              <a:off x="4742863" y="3202697"/>
              <a:ext cx="339840" cy="807480"/>
            </p14:xfrm>
          </p:contentPart>
        </mc:Choice>
        <mc:Fallback xmlns="">
          <p:pic>
            <p:nvPicPr>
              <p:cNvPr id="7" name="Ink 6">
                <a:extLst>
                  <a:ext uri="{FF2B5EF4-FFF2-40B4-BE49-F238E27FC236}">
                    <a16:creationId xmlns:a16="http://schemas.microsoft.com/office/drawing/2014/main" id="{61AE420B-5BB5-49EC-B654-CCD263C7CA15}"/>
                  </a:ext>
                </a:extLst>
              </p:cNvPr>
              <p:cNvPicPr/>
              <p:nvPr/>
            </p:nvPicPr>
            <p:blipFill>
              <a:blip r:embed="rId6"/>
              <a:stretch>
                <a:fillRect/>
              </a:stretch>
            </p:blipFill>
            <p:spPr>
              <a:xfrm>
                <a:off x="4724863" y="3185057"/>
                <a:ext cx="375480" cy="843120"/>
              </a:xfrm>
              <a:prstGeom prst="rect">
                <a:avLst/>
              </a:prstGeom>
            </p:spPr>
          </p:pic>
        </mc:Fallback>
      </mc:AlternateContent>
    </p:spTree>
    <p:extLst>
      <p:ext uri="{BB962C8B-B14F-4D97-AF65-F5344CB8AC3E}">
        <p14:creationId xmlns:p14="http://schemas.microsoft.com/office/powerpoint/2010/main" val="25950116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sz="3600" dirty="0"/>
              <a:t>Working with the Index Screen</a:t>
            </a:r>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515069" y="1798003"/>
            <a:ext cx="4433107" cy="4301399"/>
          </a:xfrm>
        </p:spPr>
        <p:txBody>
          <a:bodyPr>
            <a:normAutofit/>
          </a:bodyPr>
          <a:lstStyle/>
          <a:p>
            <a:pPr marL="0" indent="0">
              <a:buNone/>
            </a:pPr>
            <a:endParaRPr lang="en-US" sz="2000" dirty="0"/>
          </a:p>
          <a:p>
            <a:endParaRPr lang="en-US" sz="2000" dirty="0"/>
          </a:p>
          <a:p>
            <a:endParaRPr lang="en-US" sz="2000" dirty="0"/>
          </a:p>
        </p:txBody>
      </p:sp>
      <p:sp>
        <p:nvSpPr>
          <p:cNvPr id="8" name="Content Placeholder 2">
            <a:extLst>
              <a:ext uri="{FF2B5EF4-FFF2-40B4-BE49-F238E27FC236}">
                <a16:creationId xmlns:a16="http://schemas.microsoft.com/office/drawing/2014/main" id="{E077CA19-5B19-467F-9997-F93C60048241}"/>
              </a:ext>
            </a:extLst>
          </p:cNvPr>
          <p:cNvSpPr txBox="1">
            <a:spLocks/>
          </p:cNvSpPr>
          <p:nvPr/>
        </p:nvSpPr>
        <p:spPr>
          <a:xfrm>
            <a:off x="445625" y="1563507"/>
            <a:ext cx="3483183" cy="6358215"/>
          </a:xfrm>
          <a:prstGeom prst="rect">
            <a:avLst/>
          </a:prstGeom>
        </p:spPr>
        <p:txBody>
          <a:bodyPr vert="horz" lIns="91440" tIns="45720" rIns="91440" bIns="45720" rtlCol="0">
            <a:normAutofit/>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r>
              <a:rPr lang="en-US" sz="2000" dirty="0"/>
              <a:t>With this function…</a:t>
            </a:r>
          </a:p>
          <a:p>
            <a:r>
              <a:rPr lang="en-US" sz="2000" dirty="0"/>
              <a:t>We return true if the id of the blog post we are looking at is NOT the same as the id specified in the payload.</a:t>
            </a:r>
          </a:p>
          <a:p>
            <a:r>
              <a:rPr lang="en-US" sz="2000" dirty="0"/>
              <a:t>I.e., every blog post EXCEPT the one whose trash can we clicked on will go in the new array.</a:t>
            </a:r>
          </a:p>
          <a:p>
            <a:r>
              <a:rPr lang="en-US" sz="2000" dirty="0"/>
              <a:t>i.e., we’re removing the old post!</a:t>
            </a:r>
            <a:endParaRPr lang="en-US" sz="1600" dirty="0"/>
          </a:p>
        </p:txBody>
      </p:sp>
      <p:pic>
        <p:nvPicPr>
          <p:cNvPr id="5" name="Picture 4">
            <a:extLst>
              <a:ext uri="{FF2B5EF4-FFF2-40B4-BE49-F238E27FC236}">
                <a16:creationId xmlns:a16="http://schemas.microsoft.com/office/drawing/2014/main" id="{DB50BC29-7A28-4953-A27A-BD14E248BC91}"/>
              </a:ext>
            </a:extLst>
          </p:cNvPr>
          <p:cNvPicPr>
            <a:picLocks noChangeAspect="1"/>
          </p:cNvPicPr>
          <p:nvPr/>
        </p:nvPicPr>
        <p:blipFill>
          <a:blip r:embed="rId2"/>
          <a:stretch>
            <a:fillRect/>
          </a:stretch>
        </p:blipFill>
        <p:spPr>
          <a:xfrm>
            <a:off x="3792244" y="15219"/>
            <a:ext cx="8399756" cy="5279274"/>
          </a:xfrm>
          <a:prstGeom prst="rect">
            <a:avLst/>
          </a:prstGeom>
        </p:spPr>
      </p:pic>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F40C0504-CD66-48F3-BF39-EF20E16E3527}"/>
                  </a:ext>
                </a:extLst>
              </p14:cNvPr>
              <p14:cNvContentPartPr/>
              <p14:nvPr/>
            </p14:nvContentPartPr>
            <p14:xfrm>
              <a:off x="5937489" y="2019459"/>
              <a:ext cx="2015280" cy="360"/>
            </p14:xfrm>
          </p:contentPart>
        </mc:Choice>
        <mc:Fallback xmlns="">
          <p:pic>
            <p:nvPicPr>
              <p:cNvPr id="4" name="Ink 3">
                <a:extLst>
                  <a:ext uri="{FF2B5EF4-FFF2-40B4-BE49-F238E27FC236}">
                    <a16:creationId xmlns:a16="http://schemas.microsoft.com/office/drawing/2014/main" id="{F40C0504-CD66-48F3-BF39-EF20E16E3527}"/>
                  </a:ext>
                </a:extLst>
              </p:cNvPr>
              <p:cNvPicPr/>
              <p:nvPr/>
            </p:nvPicPr>
            <p:blipFill>
              <a:blip r:embed="rId4"/>
              <a:stretch>
                <a:fillRect/>
              </a:stretch>
            </p:blipFill>
            <p:spPr>
              <a:xfrm>
                <a:off x="5919849" y="2001459"/>
                <a:ext cx="2050920" cy="36000"/>
              </a:xfrm>
              <a:prstGeom prst="rect">
                <a:avLst/>
              </a:prstGeom>
            </p:spPr>
          </p:pic>
        </mc:Fallback>
      </mc:AlternateContent>
    </p:spTree>
    <p:extLst>
      <p:ext uri="{BB962C8B-B14F-4D97-AF65-F5344CB8AC3E}">
        <p14:creationId xmlns:p14="http://schemas.microsoft.com/office/powerpoint/2010/main" val="88193367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sz="3600" dirty="0"/>
              <a:t>Working with the Index Screen</a:t>
            </a:r>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515069" y="1798003"/>
            <a:ext cx="4433107" cy="4301399"/>
          </a:xfrm>
        </p:spPr>
        <p:txBody>
          <a:bodyPr>
            <a:normAutofit/>
          </a:bodyPr>
          <a:lstStyle/>
          <a:p>
            <a:pPr marL="0" indent="0">
              <a:buNone/>
            </a:pPr>
            <a:endParaRPr lang="en-US" sz="2000" dirty="0"/>
          </a:p>
          <a:p>
            <a:endParaRPr lang="en-US" sz="2000" dirty="0"/>
          </a:p>
          <a:p>
            <a:endParaRPr lang="en-US" sz="2000" dirty="0"/>
          </a:p>
        </p:txBody>
      </p:sp>
      <p:sp>
        <p:nvSpPr>
          <p:cNvPr id="8" name="Content Placeholder 2">
            <a:extLst>
              <a:ext uri="{FF2B5EF4-FFF2-40B4-BE49-F238E27FC236}">
                <a16:creationId xmlns:a16="http://schemas.microsoft.com/office/drawing/2014/main" id="{E077CA19-5B19-467F-9997-F93C60048241}"/>
              </a:ext>
            </a:extLst>
          </p:cNvPr>
          <p:cNvSpPr txBox="1">
            <a:spLocks/>
          </p:cNvSpPr>
          <p:nvPr/>
        </p:nvSpPr>
        <p:spPr>
          <a:xfrm>
            <a:off x="445626" y="1563507"/>
            <a:ext cx="2523280" cy="6358215"/>
          </a:xfrm>
          <a:prstGeom prst="rect">
            <a:avLst/>
          </a:prstGeom>
        </p:spPr>
        <p:txBody>
          <a:bodyPr vert="horz" lIns="91440" tIns="45720" rIns="91440" bIns="45720" rtlCol="0">
            <a:normAutofit/>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r>
              <a:rPr lang="en-US" sz="2000" dirty="0"/>
              <a:t>GREAT! We did it!</a:t>
            </a:r>
          </a:p>
          <a:p>
            <a:pPr lvl="1"/>
            <a:r>
              <a:rPr lang="en-US" sz="1800" dirty="0"/>
              <a:t>We created a new function.</a:t>
            </a:r>
          </a:p>
          <a:p>
            <a:pPr lvl="1"/>
            <a:r>
              <a:rPr lang="en-US" sz="1800" dirty="0"/>
              <a:t>We updated our reducer!</a:t>
            </a:r>
          </a:p>
          <a:p>
            <a:endParaRPr lang="en-US" sz="2000" dirty="0"/>
          </a:p>
          <a:p>
            <a:r>
              <a:rPr lang="en-US" sz="2000" dirty="0"/>
              <a:t>Before we leave this file: we also need to add our new function to the Provider.</a:t>
            </a:r>
            <a:endParaRPr lang="en-US" sz="1600" dirty="0"/>
          </a:p>
        </p:txBody>
      </p:sp>
      <p:pic>
        <p:nvPicPr>
          <p:cNvPr id="7" name="Picture 6">
            <a:extLst>
              <a:ext uri="{FF2B5EF4-FFF2-40B4-BE49-F238E27FC236}">
                <a16:creationId xmlns:a16="http://schemas.microsoft.com/office/drawing/2014/main" id="{E5C03D6B-C9C8-4369-B7AE-3A229621F222}"/>
              </a:ext>
            </a:extLst>
          </p:cNvPr>
          <p:cNvPicPr>
            <a:picLocks noChangeAspect="1"/>
          </p:cNvPicPr>
          <p:nvPr/>
        </p:nvPicPr>
        <p:blipFill>
          <a:blip r:embed="rId2"/>
          <a:stretch>
            <a:fillRect/>
          </a:stretch>
        </p:blipFill>
        <p:spPr>
          <a:xfrm>
            <a:off x="2900010" y="-183691"/>
            <a:ext cx="9344076" cy="5102931"/>
          </a:xfrm>
          <a:prstGeom prst="rect">
            <a:avLst/>
          </a:prstGeom>
        </p:spPr>
      </p:pic>
      <mc:AlternateContent xmlns:mc="http://schemas.openxmlformats.org/markup-compatibility/2006" xmlns:p14="http://schemas.microsoft.com/office/powerpoint/2010/main">
        <mc:Choice Requires="p14">
          <p:contentPart p14:bwMode="auto" r:id="rId3">
            <p14:nvContentPartPr>
              <p14:cNvPr id="9" name="Ink 8">
                <a:extLst>
                  <a:ext uri="{FF2B5EF4-FFF2-40B4-BE49-F238E27FC236}">
                    <a16:creationId xmlns:a16="http://schemas.microsoft.com/office/drawing/2014/main" id="{A9263D51-4626-48EE-AEA4-B2E10D078C02}"/>
                  </a:ext>
                </a:extLst>
              </p14:cNvPr>
              <p14:cNvContentPartPr/>
              <p14:nvPr/>
            </p14:nvContentPartPr>
            <p14:xfrm>
              <a:off x="9670329" y="4843805"/>
              <a:ext cx="2096640" cy="19800"/>
            </p14:xfrm>
          </p:contentPart>
        </mc:Choice>
        <mc:Fallback xmlns="">
          <p:pic>
            <p:nvPicPr>
              <p:cNvPr id="9" name="Ink 8">
                <a:extLst>
                  <a:ext uri="{FF2B5EF4-FFF2-40B4-BE49-F238E27FC236}">
                    <a16:creationId xmlns:a16="http://schemas.microsoft.com/office/drawing/2014/main" id="{A9263D51-4626-48EE-AEA4-B2E10D078C02}"/>
                  </a:ext>
                </a:extLst>
              </p:cNvPr>
              <p:cNvPicPr/>
              <p:nvPr/>
            </p:nvPicPr>
            <p:blipFill>
              <a:blip r:embed="rId4"/>
              <a:stretch>
                <a:fillRect/>
              </a:stretch>
            </p:blipFill>
            <p:spPr>
              <a:xfrm>
                <a:off x="9652689" y="4825805"/>
                <a:ext cx="2132280" cy="55440"/>
              </a:xfrm>
              <a:prstGeom prst="rect">
                <a:avLst/>
              </a:prstGeom>
            </p:spPr>
          </p:pic>
        </mc:Fallback>
      </mc:AlternateContent>
    </p:spTree>
    <p:extLst>
      <p:ext uri="{BB962C8B-B14F-4D97-AF65-F5344CB8AC3E}">
        <p14:creationId xmlns:p14="http://schemas.microsoft.com/office/powerpoint/2010/main" val="299874585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sz="3600" dirty="0"/>
              <a:t>Working with the Index Screen</a:t>
            </a:r>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515069" y="1798003"/>
            <a:ext cx="4433107" cy="4301399"/>
          </a:xfrm>
        </p:spPr>
        <p:txBody>
          <a:bodyPr>
            <a:normAutofit/>
          </a:bodyPr>
          <a:lstStyle/>
          <a:p>
            <a:pPr marL="0" indent="0">
              <a:buNone/>
            </a:pPr>
            <a:endParaRPr lang="en-US" sz="2000" dirty="0"/>
          </a:p>
          <a:p>
            <a:endParaRPr lang="en-US" sz="2000" dirty="0"/>
          </a:p>
          <a:p>
            <a:endParaRPr lang="en-US" sz="2000" dirty="0"/>
          </a:p>
        </p:txBody>
      </p:sp>
      <p:sp>
        <p:nvSpPr>
          <p:cNvPr id="8" name="Content Placeholder 2">
            <a:extLst>
              <a:ext uri="{FF2B5EF4-FFF2-40B4-BE49-F238E27FC236}">
                <a16:creationId xmlns:a16="http://schemas.microsoft.com/office/drawing/2014/main" id="{E077CA19-5B19-467F-9997-F93C60048241}"/>
              </a:ext>
            </a:extLst>
          </p:cNvPr>
          <p:cNvSpPr txBox="1">
            <a:spLocks/>
          </p:cNvSpPr>
          <p:nvPr/>
        </p:nvSpPr>
        <p:spPr>
          <a:xfrm>
            <a:off x="445625" y="1563507"/>
            <a:ext cx="3200399" cy="6358215"/>
          </a:xfrm>
          <a:prstGeom prst="rect">
            <a:avLst/>
          </a:prstGeom>
        </p:spPr>
        <p:txBody>
          <a:bodyPr vert="horz" lIns="91440" tIns="45720" rIns="91440" bIns="45720" rtlCol="0">
            <a:normAutofit/>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r>
              <a:rPr lang="en-US" sz="2000" dirty="0"/>
              <a:t>And then inside of index screen we need to…</a:t>
            </a:r>
          </a:p>
          <a:p>
            <a:pPr lvl="1"/>
            <a:r>
              <a:rPr lang="en-US" sz="1400" dirty="0" err="1"/>
              <a:t>Destructure</a:t>
            </a:r>
            <a:r>
              <a:rPr lang="en-US" sz="1400" dirty="0"/>
              <a:t> our new function from the Context Object…</a:t>
            </a:r>
          </a:p>
          <a:p>
            <a:pPr lvl="1"/>
            <a:r>
              <a:rPr lang="en-US" sz="1400" dirty="0"/>
              <a:t>Invoke our function when we push on our trash can icon, i.e., inside of the </a:t>
            </a:r>
            <a:r>
              <a:rPr lang="en-US" sz="1400" dirty="0" err="1"/>
              <a:t>onPress</a:t>
            </a:r>
            <a:r>
              <a:rPr lang="en-US" sz="1400" dirty="0"/>
              <a:t> event…</a:t>
            </a:r>
          </a:p>
          <a:p>
            <a:pPr lvl="1"/>
            <a:r>
              <a:rPr lang="en-US" sz="1400" dirty="0"/>
              <a:t>And make sure we pass in the id of the blog post, since as we just saw, we use that to know WHICH blog post to delete.</a:t>
            </a:r>
          </a:p>
        </p:txBody>
      </p:sp>
      <p:pic>
        <p:nvPicPr>
          <p:cNvPr id="5" name="Picture 4">
            <a:extLst>
              <a:ext uri="{FF2B5EF4-FFF2-40B4-BE49-F238E27FC236}">
                <a16:creationId xmlns:a16="http://schemas.microsoft.com/office/drawing/2014/main" id="{D5CFF8AF-3D75-424C-AB13-5D7661946E1A}"/>
              </a:ext>
            </a:extLst>
          </p:cNvPr>
          <p:cNvPicPr>
            <a:picLocks noChangeAspect="1"/>
          </p:cNvPicPr>
          <p:nvPr/>
        </p:nvPicPr>
        <p:blipFill>
          <a:blip r:embed="rId2"/>
          <a:stretch>
            <a:fillRect/>
          </a:stretch>
        </p:blipFill>
        <p:spPr>
          <a:xfrm>
            <a:off x="3803219" y="-28738"/>
            <a:ext cx="8388781" cy="6274122"/>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1E389003-A2A5-47EC-B485-387C69705818}"/>
                  </a:ext>
                </a:extLst>
              </p14:cNvPr>
              <p14:cNvContentPartPr/>
              <p14:nvPr/>
            </p14:nvContentPartPr>
            <p14:xfrm>
              <a:off x="1023849" y="3223085"/>
              <a:ext cx="1999440" cy="23760"/>
            </p14:xfrm>
          </p:contentPart>
        </mc:Choice>
        <mc:Fallback xmlns="">
          <p:pic>
            <p:nvPicPr>
              <p:cNvPr id="6" name="Ink 5">
                <a:extLst>
                  <a:ext uri="{FF2B5EF4-FFF2-40B4-BE49-F238E27FC236}">
                    <a16:creationId xmlns:a16="http://schemas.microsoft.com/office/drawing/2014/main" id="{1E389003-A2A5-47EC-B485-387C69705818}"/>
                  </a:ext>
                </a:extLst>
              </p:cNvPr>
              <p:cNvPicPr/>
              <p:nvPr/>
            </p:nvPicPr>
            <p:blipFill>
              <a:blip r:embed="rId4"/>
              <a:stretch>
                <a:fillRect/>
              </a:stretch>
            </p:blipFill>
            <p:spPr>
              <a:xfrm>
                <a:off x="1006209" y="3205085"/>
                <a:ext cx="2035080" cy="594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0" name="Ink 9">
                <a:extLst>
                  <a:ext uri="{FF2B5EF4-FFF2-40B4-BE49-F238E27FC236}">
                    <a16:creationId xmlns:a16="http://schemas.microsoft.com/office/drawing/2014/main" id="{C3800293-8F66-44BE-B1AE-1E6C715DEBB8}"/>
                  </a:ext>
                </a:extLst>
              </p14:cNvPr>
              <p14:cNvContentPartPr/>
              <p14:nvPr/>
            </p14:nvContentPartPr>
            <p14:xfrm>
              <a:off x="7268769" y="2251085"/>
              <a:ext cx="1243080" cy="6120"/>
            </p14:xfrm>
          </p:contentPart>
        </mc:Choice>
        <mc:Fallback xmlns="">
          <p:pic>
            <p:nvPicPr>
              <p:cNvPr id="10" name="Ink 9">
                <a:extLst>
                  <a:ext uri="{FF2B5EF4-FFF2-40B4-BE49-F238E27FC236}">
                    <a16:creationId xmlns:a16="http://schemas.microsoft.com/office/drawing/2014/main" id="{C3800293-8F66-44BE-B1AE-1E6C715DEBB8}"/>
                  </a:ext>
                </a:extLst>
              </p:cNvPr>
              <p:cNvPicPr/>
              <p:nvPr/>
            </p:nvPicPr>
            <p:blipFill>
              <a:blip r:embed="rId6"/>
              <a:stretch>
                <a:fillRect/>
              </a:stretch>
            </p:blipFill>
            <p:spPr>
              <a:xfrm>
                <a:off x="7251129" y="2233445"/>
                <a:ext cx="1278720" cy="417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1" name="Ink 10">
                <a:extLst>
                  <a:ext uri="{FF2B5EF4-FFF2-40B4-BE49-F238E27FC236}">
                    <a16:creationId xmlns:a16="http://schemas.microsoft.com/office/drawing/2014/main" id="{69F38BD4-BBD0-4D0F-8EC5-03B8A7CDB15B}"/>
                  </a:ext>
                </a:extLst>
              </p14:cNvPr>
              <p14:cNvContentPartPr/>
              <p14:nvPr/>
            </p14:nvContentPartPr>
            <p14:xfrm>
              <a:off x="1348209" y="3900605"/>
              <a:ext cx="1587240" cy="18360"/>
            </p14:xfrm>
          </p:contentPart>
        </mc:Choice>
        <mc:Fallback xmlns="">
          <p:pic>
            <p:nvPicPr>
              <p:cNvPr id="11" name="Ink 10">
                <a:extLst>
                  <a:ext uri="{FF2B5EF4-FFF2-40B4-BE49-F238E27FC236}">
                    <a16:creationId xmlns:a16="http://schemas.microsoft.com/office/drawing/2014/main" id="{69F38BD4-BBD0-4D0F-8EC5-03B8A7CDB15B}"/>
                  </a:ext>
                </a:extLst>
              </p:cNvPr>
              <p:cNvPicPr/>
              <p:nvPr/>
            </p:nvPicPr>
            <p:blipFill>
              <a:blip r:embed="rId8"/>
              <a:stretch>
                <a:fillRect/>
              </a:stretch>
            </p:blipFill>
            <p:spPr>
              <a:xfrm>
                <a:off x="1330209" y="3882605"/>
                <a:ext cx="1622880" cy="54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2" name="Ink 11">
                <a:extLst>
                  <a:ext uri="{FF2B5EF4-FFF2-40B4-BE49-F238E27FC236}">
                    <a16:creationId xmlns:a16="http://schemas.microsoft.com/office/drawing/2014/main" id="{04D4A264-6CC7-4F6B-A75D-DA922831D811}"/>
                  </a:ext>
                </a:extLst>
              </p14:cNvPr>
              <p14:cNvContentPartPr/>
              <p14:nvPr/>
            </p14:nvContentPartPr>
            <p14:xfrm>
              <a:off x="9282609" y="4611965"/>
              <a:ext cx="1112400" cy="23760"/>
            </p14:xfrm>
          </p:contentPart>
        </mc:Choice>
        <mc:Fallback xmlns="">
          <p:pic>
            <p:nvPicPr>
              <p:cNvPr id="12" name="Ink 11">
                <a:extLst>
                  <a:ext uri="{FF2B5EF4-FFF2-40B4-BE49-F238E27FC236}">
                    <a16:creationId xmlns:a16="http://schemas.microsoft.com/office/drawing/2014/main" id="{04D4A264-6CC7-4F6B-A75D-DA922831D811}"/>
                  </a:ext>
                </a:extLst>
              </p:cNvPr>
              <p:cNvPicPr/>
              <p:nvPr/>
            </p:nvPicPr>
            <p:blipFill>
              <a:blip r:embed="rId10"/>
              <a:stretch>
                <a:fillRect/>
              </a:stretch>
            </p:blipFill>
            <p:spPr>
              <a:xfrm>
                <a:off x="9264969" y="4594325"/>
                <a:ext cx="1148040" cy="594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3" name="Ink 12">
                <a:extLst>
                  <a:ext uri="{FF2B5EF4-FFF2-40B4-BE49-F238E27FC236}">
                    <a16:creationId xmlns:a16="http://schemas.microsoft.com/office/drawing/2014/main" id="{38E919E3-FBCF-4FB8-93A2-72B145F8CC01}"/>
                  </a:ext>
                </a:extLst>
              </p14:cNvPr>
              <p14:cNvContentPartPr/>
              <p14:nvPr/>
            </p14:nvContentPartPr>
            <p14:xfrm>
              <a:off x="914049" y="4588205"/>
              <a:ext cx="1490040" cy="47520"/>
            </p14:xfrm>
          </p:contentPart>
        </mc:Choice>
        <mc:Fallback xmlns="">
          <p:pic>
            <p:nvPicPr>
              <p:cNvPr id="13" name="Ink 12">
                <a:extLst>
                  <a:ext uri="{FF2B5EF4-FFF2-40B4-BE49-F238E27FC236}">
                    <a16:creationId xmlns:a16="http://schemas.microsoft.com/office/drawing/2014/main" id="{38E919E3-FBCF-4FB8-93A2-72B145F8CC01}"/>
                  </a:ext>
                </a:extLst>
              </p:cNvPr>
              <p:cNvPicPr/>
              <p:nvPr/>
            </p:nvPicPr>
            <p:blipFill>
              <a:blip r:embed="rId12"/>
              <a:stretch>
                <a:fillRect/>
              </a:stretch>
            </p:blipFill>
            <p:spPr>
              <a:xfrm>
                <a:off x="896409" y="4570565"/>
                <a:ext cx="1525680" cy="831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4" name="Ink 13">
                <a:extLst>
                  <a:ext uri="{FF2B5EF4-FFF2-40B4-BE49-F238E27FC236}">
                    <a16:creationId xmlns:a16="http://schemas.microsoft.com/office/drawing/2014/main" id="{028AFF66-6877-45D1-A1A3-1504A5FD366C}"/>
                  </a:ext>
                </a:extLst>
              </p14:cNvPr>
              <p14:cNvContentPartPr/>
              <p14:nvPr/>
            </p14:nvContentPartPr>
            <p14:xfrm>
              <a:off x="10567449" y="4600445"/>
              <a:ext cx="658440" cy="52920"/>
            </p14:xfrm>
          </p:contentPart>
        </mc:Choice>
        <mc:Fallback xmlns="">
          <p:pic>
            <p:nvPicPr>
              <p:cNvPr id="14" name="Ink 13">
                <a:extLst>
                  <a:ext uri="{FF2B5EF4-FFF2-40B4-BE49-F238E27FC236}">
                    <a16:creationId xmlns:a16="http://schemas.microsoft.com/office/drawing/2014/main" id="{028AFF66-6877-45D1-A1A3-1504A5FD366C}"/>
                  </a:ext>
                </a:extLst>
              </p:cNvPr>
              <p:cNvPicPr/>
              <p:nvPr/>
            </p:nvPicPr>
            <p:blipFill>
              <a:blip r:embed="rId14"/>
              <a:stretch>
                <a:fillRect/>
              </a:stretch>
            </p:blipFill>
            <p:spPr>
              <a:xfrm>
                <a:off x="10549809" y="4582805"/>
                <a:ext cx="694080" cy="88560"/>
              </a:xfrm>
              <a:prstGeom prst="rect">
                <a:avLst/>
              </a:prstGeom>
            </p:spPr>
          </p:pic>
        </mc:Fallback>
      </mc:AlternateContent>
    </p:spTree>
    <p:extLst>
      <p:ext uri="{BB962C8B-B14F-4D97-AF65-F5344CB8AC3E}">
        <p14:creationId xmlns:p14="http://schemas.microsoft.com/office/powerpoint/2010/main" val="163591448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sz="3600" dirty="0"/>
              <a:t>Working with the Index Screen</a:t>
            </a:r>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515069" y="1798003"/>
            <a:ext cx="4433107" cy="4301399"/>
          </a:xfrm>
        </p:spPr>
        <p:txBody>
          <a:bodyPr>
            <a:normAutofit/>
          </a:bodyPr>
          <a:lstStyle/>
          <a:p>
            <a:pPr marL="0" indent="0">
              <a:buNone/>
            </a:pPr>
            <a:endParaRPr lang="en-US" sz="2000" dirty="0"/>
          </a:p>
          <a:p>
            <a:endParaRPr lang="en-US" sz="2000" dirty="0"/>
          </a:p>
          <a:p>
            <a:endParaRPr lang="en-US" sz="2000" dirty="0"/>
          </a:p>
        </p:txBody>
      </p:sp>
      <p:sp>
        <p:nvSpPr>
          <p:cNvPr id="8" name="Content Placeholder 2">
            <a:extLst>
              <a:ext uri="{FF2B5EF4-FFF2-40B4-BE49-F238E27FC236}">
                <a16:creationId xmlns:a16="http://schemas.microsoft.com/office/drawing/2014/main" id="{E077CA19-5B19-467F-9997-F93C60048241}"/>
              </a:ext>
            </a:extLst>
          </p:cNvPr>
          <p:cNvSpPr txBox="1">
            <a:spLocks/>
          </p:cNvSpPr>
          <p:nvPr/>
        </p:nvSpPr>
        <p:spPr>
          <a:xfrm>
            <a:off x="688631" y="2314910"/>
            <a:ext cx="5150734" cy="6358215"/>
          </a:xfrm>
          <a:prstGeom prst="rect">
            <a:avLst/>
          </a:prstGeom>
        </p:spPr>
        <p:txBody>
          <a:bodyPr vert="horz" lIns="91440" tIns="45720" rIns="91440" bIns="45720" rtlCol="0">
            <a:normAutofit/>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r>
              <a:rPr lang="en-US" sz="2000" dirty="0"/>
              <a:t>And that should be everything you need to delete a blog post!</a:t>
            </a:r>
          </a:p>
          <a:p>
            <a:endParaRPr lang="en-US" sz="2000" dirty="0"/>
          </a:p>
          <a:p>
            <a:r>
              <a:rPr lang="en-US" sz="2000" dirty="0"/>
              <a:t>Here, I created five blog posts, and deleted #2 and #4!</a:t>
            </a:r>
          </a:p>
          <a:p>
            <a:endParaRPr lang="en-US" sz="2000" dirty="0"/>
          </a:p>
          <a:p>
            <a:r>
              <a:rPr lang="en-US" sz="2000" dirty="0"/>
              <a:t>It’s as if they were never even here!</a:t>
            </a:r>
            <a:endParaRPr lang="en-US" sz="1400" dirty="0"/>
          </a:p>
        </p:txBody>
      </p:sp>
      <p:pic>
        <p:nvPicPr>
          <p:cNvPr id="7" name="Picture 6">
            <a:extLst>
              <a:ext uri="{FF2B5EF4-FFF2-40B4-BE49-F238E27FC236}">
                <a16:creationId xmlns:a16="http://schemas.microsoft.com/office/drawing/2014/main" id="{7AE94E47-69EF-447A-9108-2F1840BEAFEC}"/>
              </a:ext>
            </a:extLst>
          </p:cNvPr>
          <p:cNvPicPr>
            <a:picLocks noChangeAspect="1"/>
          </p:cNvPicPr>
          <p:nvPr/>
        </p:nvPicPr>
        <p:blipFill>
          <a:blip r:embed="rId2"/>
          <a:stretch>
            <a:fillRect/>
          </a:stretch>
        </p:blipFill>
        <p:spPr>
          <a:xfrm>
            <a:off x="6730553" y="1219897"/>
            <a:ext cx="4877051" cy="4140413"/>
          </a:xfrm>
          <a:prstGeom prst="rect">
            <a:avLst/>
          </a:prstGeom>
        </p:spPr>
      </p:pic>
    </p:spTree>
    <p:extLst>
      <p:ext uri="{BB962C8B-B14F-4D97-AF65-F5344CB8AC3E}">
        <p14:creationId xmlns:p14="http://schemas.microsoft.com/office/powerpoint/2010/main" val="137609168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sz="3600" dirty="0"/>
              <a:t>Working with the Index Screen</a:t>
            </a:r>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515069" y="1798003"/>
            <a:ext cx="4433107" cy="4301399"/>
          </a:xfrm>
        </p:spPr>
        <p:txBody>
          <a:bodyPr>
            <a:normAutofit/>
          </a:bodyPr>
          <a:lstStyle/>
          <a:p>
            <a:pPr marL="0" indent="0">
              <a:buNone/>
            </a:pPr>
            <a:endParaRPr lang="en-US" sz="2000" dirty="0"/>
          </a:p>
          <a:p>
            <a:endParaRPr lang="en-US" sz="2000" dirty="0"/>
          </a:p>
          <a:p>
            <a:endParaRPr lang="en-US" sz="2000" dirty="0"/>
          </a:p>
        </p:txBody>
      </p:sp>
      <p:sp>
        <p:nvSpPr>
          <p:cNvPr id="8" name="Content Placeholder 2">
            <a:extLst>
              <a:ext uri="{FF2B5EF4-FFF2-40B4-BE49-F238E27FC236}">
                <a16:creationId xmlns:a16="http://schemas.microsoft.com/office/drawing/2014/main" id="{E077CA19-5B19-467F-9997-F93C60048241}"/>
              </a:ext>
            </a:extLst>
          </p:cNvPr>
          <p:cNvSpPr txBox="1">
            <a:spLocks/>
          </p:cNvSpPr>
          <p:nvPr/>
        </p:nvSpPr>
        <p:spPr>
          <a:xfrm>
            <a:off x="626001" y="1798003"/>
            <a:ext cx="10697528" cy="6358215"/>
          </a:xfrm>
          <a:prstGeom prst="rect">
            <a:avLst/>
          </a:prstGeom>
        </p:spPr>
        <p:txBody>
          <a:bodyPr vert="horz" lIns="91440" tIns="45720" rIns="91440" bIns="45720" rtlCol="0">
            <a:normAutofit/>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r>
              <a:rPr lang="en-US" sz="2000" dirty="0"/>
              <a:t>Now, let’s make it so that you can tap on a blog and see more details about it, going to the “Show” screen!</a:t>
            </a:r>
            <a:endParaRPr lang="en-US" sz="1400" dirty="0"/>
          </a:p>
        </p:txBody>
      </p:sp>
      <p:grpSp>
        <p:nvGrpSpPr>
          <p:cNvPr id="6" name="Group 5">
            <a:extLst>
              <a:ext uri="{FF2B5EF4-FFF2-40B4-BE49-F238E27FC236}">
                <a16:creationId xmlns:a16="http://schemas.microsoft.com/office/drawing/2014/main" id="{8293822F-B497-454D-896E-CF9A5D9E95BC}"/>
              </a:ext>
            </a:extLst>
          </p:cNvPr>
          <p:cNvGrpSpPr/>
          <p:nvPr/>
        </p:nvGrpSpPr>
        <p:grpSpPr>
          <a:xfrm>
            <a:off x="677119" y="3116114"/>
            <a:ext cx="10966268" cy="3649338"/>
            <a:chOff x="677119" y="2838272"/>
            <a:chExt cx="10966268" cy="3649338"/>
          </a:xfrm>
        </p:grpSpPr>
        <p:sp>
          <p:nvSpPr>
            <p:cNvPr id="9" name="Rectangle 8">
              <a:extLst>
                <a:ext uri="{FF2B5EF4-FFF2-40B4-BE49-F238E27FC236}">
                  <a16:creationId xmlns:a16="http://schemas.microsoft.com/office/drawing/2014/main" id="{0952A269-DA5F-E240-8335-9F00979B0DB2}"/>
                </a:ext>
              </a:extLst>
            </p:cNvPr>
            <p:cNvSpPr/>
            <p:nvPr/>
          </p:nvSpPr>
          <p:spPr>
            <a:xfrm>
              <a:off x="677119" y="3339296"/>
              <a:ext cx="2546430" cy="3148314"/>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2184BC9-85E7-9443-A480-04543EE093AB}"/>
                </a:ext>
              </a:extLst>
            </p:cNvPr>
            <p:cNvSpPr/>
            <p:nvPr/>
          </p:nvSpPr>
          <p:spPr>
            <a:xfrm>
              <a:off x="3507555" y="3339296"/>
              <a:ext cx="2546430" cy="3148314"/>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12EC07E-788D-9144-92A5-A5DF8C1D40D0}"/>
                </a:ext>
              </a:extLst>
            </p:cNvPr>
            <p:cNvSpPr/>
            <p:nvPr/>
          </p:nvSpPr>
          <p:spPr>
            <a:xfrm>
              <a:off x="6265470" y="3339296"/>
              <a:ext cx="2546430" cy="3148314"/>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3284D1C-909A-2A43-B37A-6364CA84C680}"/>
                </a:ext>
              </a:extLst>
            </p:cNvPr>
            <p:cNvSpPr/>
            <p:nvPr/>
          </p:nvSpPr>
          <p:spPr>
            <a:xfrm>
              <a:off x="9095906" y="3339296"/>
              <a:ext cx="2546430" cy="3148314"/>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6834D9AC-3670-4B4D-B833-6E639B63904A}"/>
                </a:ext>
              </a:extLst>
            </p:cNvPr>
            <p:cNvSpPr/>
            <p:nvPr/>
          </p:nvSpPr>
          <p:spPr>
            <a:xfrm>
              <a:off x="677119" y="3339296"/>
              <a:ext cx="2546430" cy="36244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BD42FD1-B7C5-AE42-A66D-5CDB144F89FC}"/>
                </a:ext>
              </a:extLst>
            </p:cNvPr>
            <p:cNvSpPr/>
            <p:nvPr/>
          </p:nvSpPr>
          <p:spPr>
            <a:xfrm>
              <a:off x="3507555" y="3339296"/>
              <a:ext cx="2546430" cy="36244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3DEB8A3-B513-744C-98A5-08B6180B2B2E}"/>
                </a:ext>
              </a:extLst>
            </p:cNvPr>
            <p:cNvSpPr/>
            <p:nvPr/>
          </p:nvSpPr>
          <p:spPr>
            <a:xfrm>
              <a:off x="6265470" y="3339296"/>
              <a:ext cx="2546430" cy="36244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966B2C9-E4FA-BD43-84B3-3D32DA8DC7CC}"/>
                </a:ext>
              </a:extLst>
            </p:cNvPr>
            <p:cNvSpPr/>
            <p:nvPr/>
          </p:nvSpPr>
          <p:spPr>
            <a:xfrm>
              <a:off x="9095906" y="3339296"/>
              <a:ext cx="2546430" cy="36244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EDA1E1D6-F8A0-1C48-9135-82991195DE48}"/>
                </a:ext>
              </a:extLst>
            </p:cNvPr>
            <p:cNvSpPr txBox="1"/>
            <p:nvPr/>
          </p:nvSpPr>
          <p:spPr>
            <a:xfrm>
              <a:off x="1392553" y="3312414"/>
              <a:ext cx="1115562" cy="369332"/>
            </a:xfrm>
            <a:prstGeom prst="rect">
              <a:avLst/>
            </a:prstGeom>
            <a:noFill/>
          </p:spPr>
          <p:txBody>
            <a:bodyPr wrap="none" rtlCol="0">
              <a:spAutoFit/>
            </a:bodyPr>
            <a:lstStyle/>
            <a:p>
              <a:r>
                <a:rPr lang="en-US" dirty="0"/>
                <a:t>Blog List</a:t>
              </a:r>
            </a:p>
          </p:txBody>
        </p:sp>
        <p:sp>
          <p:nvSpPr>
            <p:cNvPr id="18" name="TextBox 17">
              <a:extLst>
                <a:ext uri="{FF2B5EF4-FFF2-40B4-BE49-F238E27FC236}">
                  <a16:creationId xmlns:a16="http://schemas.microsoft.com/office/drawing/2014/main" id="{FB84EAC7-23C1-B743-A454-77E61053CA34}"/>
                </a:ext>
              </a:extLst>
            </p:cNvPr>
            <p:cNvSpPr txBox="1"/>
            <p:nvPr/>
          </p:nvSpPr>
          <p:spPr>
            <a:xfrm>
              <a:off x="4222989" y="3306080"/>
              <a:ext cx="1115562" cy="369332"/>
            </a:xfrm>
            <a:prstGeom prst="rect">
              <a:avLst/>
            </a:prstGeom>
            <a:noFill/>
          </p:spPr>
          <p:txBody>
            <a:bodyPr wrap="none" rtlCol="0">
              <a:spAutoFit/>
            </a:bodyPr>
            <a:lstStyle/>
            <a:p>
              <a:r>
                <a:rPr lang="en-US" dirty="0"/>
                <a:t>Blog List</a:t>
              </a:r>
            </a:p>
          </p:txBody>
        </p:sp>
        <p:sp>
          <p:nvSpPr>
            <p:cNvPr id="19" name="TextBox 18">
              <a:extLst>
                <a:ext uri="{FF2B5EF4-FFF2-40B4-BE49-F238E27FC236}">
                  <a16:creationId xmlns:a16="http://schemas.microsoft.com/office/drawing/2014/main" id="{5FF41D5A-3358-0946-AEA6-DA767F041A4F}"/>
                </a:ext>
              </a:extLst>
            </p:cNvPr>
            <p:cNvSpPr txBox="1"/>
            <p:nvPr/>
          </p:nvSpPr>
          <p:spPr>
            <a:xfrm>
              <a:off x="6980904" y="3339296"/>
              <a:ext cx="1115562" cy="369332"/>
            </a:xfrm>
            <a:prstGeom prst="rect">
              <a:avLst/>
            </a:prstGeom>
            <a:noFill/>
          </p:spPr>
          <p:txBody>
            <a:bodyPr wrap="none" rtlCol="0">
              <a:spAutoFit/>
            </a:bodyPr>
            <a:lstStyle/>
            <a:p>
              <a:r>
                <a:rPr lang="en-US" dirty="0"/>
                <a:t>Blog List</a:t>
              </a:r>
            </a:p>
          </p:txBody>
        </p:sp>
        <p:sp>
          <p:nvSpPr>
            <p:cNvPr id="20" name="TextBox 19">
              <a:extLst>
                <a:ext uri="{FF2B5EF4-FFF2-40B4-BE49-F238E27FC236}">
                  <a16:creationId xmlns:a16="http://schemas.microsoft.com/office/drawing/2014/main" id="{8D5CAD2E-D4E5-E546-BDD4-FA846BED20FB}"/>
                </a:ext>
              </a:extLst>
            </p:cNvPr>
            <p:cNvSpPr txBox="1"/>
            <p:nvPr/>
          </p:nvSpPr>
          <p:spPr>
            <a:xfrm>
              <a:off x="9811340" y="3332411"/>
              <a:ext cx="1115562" cy="369332"/>
            </a:xfrm>
            <a:prstGeom prst="rect">
              <a:avLst/>
            </a:prstGeom>
            <a:noFill/>
          </p:spPr>
          <p:txBody>
            <a:bodyPr wrap="none" rtlCol="0">
              <a:spAutoFit/>
            </a:bodyPr>
            <a:lstStyle/>
            <a:p>
              <a:r>
                <a:rPr lang="en-US" dirty="0"/>
                <a:t>Blog List</a:t>
              </a:r>
            </a:p>
          </p:txBody>
        </p:sp>
        <p:sp>
          <p:nvSpPr>
            <p:cNvPr id="21" name="TextBox 20">
              <a:extLst>
                <a:ext uri="{FF2B5EF4-FFF2-40B4-BE49-F238E27FC236}">
                  <a16:creationId xmlns:a16="http://schemas.microsoft.com/office/drawing/2014/main" id="{BA9EBF42-0BBB-2F47-8A5F-B3C0C310433C}"/>
                </a:ext>
              </a:extLst>
            </p:cNvPr>
            <p:cNvSpPr txBox="1"/>
            <p:nvPr/>
          </p:nvSpPr>
          <p:spPr>
            <a:xfrm>
              <a:off x="2786502" y="3318851"/>
              <a:ext cx="322524" cy="369332"/>
            </a:xfrm>
            <a:prstGeom prst="rect">
              <a:avLst/>
            </a:prstGeom>
            <a:noFill/>
          </p:spPr>
          <p:txBody>
            <a:bodyPr wrap="none" rtlCol="0">
              <a:spAutoFit/>
            </a:bodyPr>
            <a:lstStyle/>
            <a:p>
              <a:r>
                <a:rPr lang="en-US" dirty="0"/>
                <a:t>+</a:t>
              </a:r>
            </a:p>
          </p:txBody>
        </p:sp>
        <p:pic>
          <p:nvPicPr>
            <p:cNvPr id="22" name="Graphic 21" descr="Pencil with solid fill">
              <a:extLst>
                <a:ext uri="{FF2B5EF4-FFF2-40B4-BE49-F238E27FC236}">
                  <a16:creationId xmlns:a16="http://schemas.microsoft.com/office/drawing/2014/main" id="{62C4DDC6-0242-DC46-A830-6010F4D7157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651715" y="3369953"/>
              <a:ext cx="338675" cy="338675"/>
            </a:xfrm>
            <a:prstGeom prst="rect">
              <a:avLst/>
            </a:prstGeom>
          </p:spPr>
        </p:pic>
        <p:grpSp>
          <p:nvGrpSpPr>
            <p:cNvPr id="23" name="Group 22">
              <a:extLst>
                <a:ext uri="{FF2B5EF4-FFF2-40B4-BE49-F238E27FC236}">
                  <a16:creationId xmlns:a16="http://schemas.microsoft.com/office/drawing/2014/main" id="{065FCE1C-A8FC-9748-A745-B723450992FD}"/>
                </a:ext>
              </a:extLst>
            </p:cNvPr>
            <p:cNvGrpSpPr/>
            <p:nvPr/>
          </p:nvGrpSpPr>
          <p:grpSpPr>
            <a:xfrm>
              <a:off x="677119" y="4039929"/>
              <a:ext cx="2546430" cy="362447"/>
              <a:chOff x="677119" y="4027932"/>
              <a:chExt cx="2546430" cy="362447"/>
            </a:xfrm>
          </p:grpSpPr>
          <p:sp>
            <p:nvSpPr>
              <p:cNvPr id="59" name="Rectangle 58">
                <a:extLst>
                  <a:ext uri="{FF2B5EF4-FFF2-40B4-BE49-F238E27FC236}">
                    <a16:creationId xmlns:a16="http://schemas.microsoft.com/office/drawing/2014/main" id="{76082643-143A-B148-B0A7-F168401A224E}"/>
                  </a:ext>
                </a:extLst>
              </p:cNvPr>
              <p:cNvSpPr/>
              <p:nvPr/>
            </p:nvSpPr>
            <p:spPr>
              <a:xfrm>
                <a:off x="677119" y="4027932"/>
                <a:ext cx="2546430" cy="36244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Box 59">
                <a:extLst>
                  <a:ext uri="{FF2B5EF4-FFF2-40B4-BE49-F238E27FC236}">
                    <a16:creationId xmlns:a16="http://schemas.microsoft.com/office/drawing/2014/main" id="{367D10B4-0D21-5943-BD04-8C58B9F4D1E8}"/>
                  </a:ext>
                </a:extLst>
              </p:cNvPr>
              <p:cNvSpPr txBox="1"/>
              <p:nvPr/>
            </p:nvSpPr>
            <p:spPr>
              <a:xfrm>
                <a:off x="688890" y="4060952"/>
                <a:ext cx="869790" cy="276999"/>
              </a:xfrm>
              <a:prstGeom prst="rect">
                <a:avLst/>
              </a:prstGeom>
              <a:noFill/>
            </p:spPr>
            <p:txBody>
              <a:bodyPr wrap="none" rtlCol="0">
                <a:spAutoFit/>
              </a:bodyPr>
              <a:lstStyle/>
              <a:p>
                <a:r>
                  <a:rPr lang="en-US" sz="1200" dirty="0"/>
                  <a:t>Blog Title</a:t>
                </a:r>
              </a:p>
            </p:txBody>
          </p:sp>
          <p:pic>
            <p:nvPicPr>
              <p:cNvPr id="61" name="Graphic 60" descr="Garbage with solid fill">
                <a:extLst>
                  <a:ext uri="{FF2B5EF4-FFF2-40B4-BE49-F238E27FC236}">
                    <a16:creationId xmlns:a16="http://schemas.microsoft.com/office/drawing/2014/main" id="{219A9863-E144-9049-BD94-8E6C4B2CE43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804265" y="4032715"/>
                <a:ext cx="325301" cy="325301"/>
              </a:xfrm>
              <a:prstGeom prst="rect">
                <a:avLst/>
              </a:prstGeom>
            </p:spPr>
          </p:pic>
        </p:grpSp>
        <p:grpSp>
          <p:nvGrpSpPr>
            <p:cNvPr id="24" name="Group 23">
              <a:extLst>
                <a:ext uri="{FF2B5EF4-FFF2-40B4-BE49-F238E27FC236}">
                  <a16:creationId xmlns:a16="http://schemas.microsoft.com/office/drawing/2014/main" id="{FBB29DC2-8E0A-9D49-AC73-906D13B2DEB2}"/>
                </a:ext>
              </a:extLst>
            </p:cNvPr>
            <p:cNvGrpSpPr/>
            <p:nvPr/>
          </p:nvGrpSpPr>
          <p:grpSpPr>
            <a:xfrm>
              <a:off x="677119" y="4402376"/>
              <a:ext cx="2546430" cy="362447"/>
              <a:chOff x="677119" y="4027932"/>
              <a:chExt cx="2546430" cy="362447"/>
            </a:xfrm>
          </p:grpSpPr>
          <p:sp>
            <p:nvSpPr>
              <p:cNvPr id="56" name="Rectangle 55">
                <a:extLst>
                  <a:ext uri="{FF2B5EF4-FFF2-40B4-BE49-F238E27FC236}">
                    <a16:creationId xmlns:a16="http://schemas.microsoft.com/office/drawing/2014/main" id="{E35488ED-428B-9E4E-824C-8E707DC0BB91}"/>
                  </a:ext>
                </a:extLst>
              </p:cNvPr>
              <p:cNvSpPr/>
              <p:nvPr/>
            </p:nvSpPr>
            <p:spPr>
              <a:xfrm>
                <a:off x="677119" y="4027932"/>
                <a:ext cx="2546430" cy="36244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TextBox 56">
                <a:extLst>
                  <a:ext uri="{FF2B5EF4-FFF2-40B4-BE49-F238E27FC236}">
                    <a16:creationId xmlns:a16="http://schemas.microsoft.com/office/drawing/2014/main" id="{3E213941-4DA5-EA4C-BF16-C89200699711}"/>
                  </a:ext>
                </a:extLst>
              </p:cNvPr>
              <p:cNvSpPr txBox="1"/>
              <p:nvPr/>
            </p:nvSpPr>
            <p:spPr>
              <a:xfrm>
                <a:off x="688890" y="4060952"/>
                <a:ext cx="869790" cy="276999"/>
              </a:xfrm>
              <a:prstGeom prst="rect">
                <a:avLst/>
              </a:prstGeom>
              <a:noFill/>
            </p:spPr>
            <p:txBody>
              <a:bodyPr wrap="none" rtlCol="0">
                <a:spAutoFit/>
              </a:bodyPr>
              <a:lstStyle/>
              <a:p>
                <a:r>
                  <a:rPr lang="en-US" sz="1200" dirty="0"/>
                  <a:t>Blog Title</a:t>
                </a:r>
              </a:p>
            </p:txBody>
          </p:sp>
          <p:pic>
            <p:nvPicPr>
              <p:cNvPr id="58" name="Graphic 57" descr="Garbage with solid fill">
                <a:extLst>
                  <a:ext uri="{FF2B5EF4-FFF2-40B4-BE49-F238E27FC236}">
                    <a16:creationId xmlns:a16="http://schemas.microsoft.com/office/drawing/2014/main" id="{649DC0E4-6CE5-EA43-900B-7F18C2DA88E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804265" y="4032715"/>
                <a:ext cx="325301" cy="325301"/>
              </a:xfrm>
              <a:prstGeom prst="rect">
                <a:avLst/>
              </a:prstGeom>
            </p:spPr>
          </p:pic>
        </p:grpSp>
        <p:grpSp>
          <p:nvGrpSpPr>
            <p:cNvPr id="25" name="Group 24">
              <a:extLst>
                <a:ext uri="{FF2B5EF4-FFF2-40B4-BE49-F238E27FC236}">
                  <a16:creationId xmlns:a16="http://schemas.microsoft.com/office/drawing/2014/main" id="{BC1B3659-3B62-F447-AFA4-6924A3722DA9}"/>
                </a:ext>
              </a:extLst>
            </p:cNvPr>
            <p:cNvGrpSpPr/>
            <p:nvPr/>
          </p:nvGrpSpPr>
          <p:grpSpPr>
            <a:xfrm>
              <a:off x="677119" y="4767958"/>
              <a:ext cx="2546430" cy="362447"/>
              <a:chOff x="677119" y="4027932"/>
              <a:chExt cx="2546430" cy="362447"/>
            </a:xfrm>
          </p:grpSpPr>
          <p:sp>
            <p:nvSpPr>
              <p:cNvPr id="53" name="Rectangle 52">
                <a:extLst>
                  <a:ext uri="{FF2B5EF4-FFF2-40B4-BE49-F238E27FC236}">
                    <a16:creationId xmlns:a16="http://schemas.microsoft.com/office/drawing/2014/main" id="{63EB00B8-0633-EF4D-ACF5-9E38C81F7769}"/>
                  </a:ext>
                </a:extLst>
              </p:cNvPr>
              <p:cNvSpPr/>
              <p:nvPr/>
            </p:nvSpPr>
            <p:spPr>
              <a:xfrm>
                <a:off x="677119" y="4027932"/>
                <a:ext cx="2546430" cy="36244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extBox 53">
                <a:extLst>
                  <a:ext uri="{FF2B5EF4-FFF2-40B4-BE49-F238E27FC236}">
                    <a16:creationId xmlns:a16="http://schemas.microsoft.com/office/drawing/2014/main" id="{3CE4AE55-B05E-F644-94DB-BA159F9B1DFF}"/>
                  </a:ext>
                </a:extLst>
              </p:cNvPr>
              <p:cNvSpPr txBox="1"/>
              <p:nvPr/>
            </p:nvSpPr>
            <p:spPr>
              <a:xfrm>
                <a:off x="688890" y="4060952"/>
                <a:ext cx="869790" cy="276999"/>
              </a:xfrm>
              <a:prstGeom prst="rect">
                <a:avLst/>
              </a:prstGeom>
              <a:noFill/>
            </p:spPr>
            <p:txBody>
              <a:bodyPr wrap="none" rtlCol="0">
                <a:spAutoFit/>
              </a:bodyPr>
              <a:lstStyle/>
              <a:p>
                <a:r>
                  <a:rPr lang="en-US" sz="1200" dirty="0"/>
                  <a:t>Blog Title</a:t>
                </a:r>
              </a:p>
            </p:txBody>
          </p:sp>
          <p:pic>
            <p:nvPicPr>
              <p:cNvPr id="55" name="Graphic 54" descr="Garbage with solid fill">
                <a:extLst>
                  <a:ext uri="{FF2B5EF4-FFF2-40B4-BE49-F238E27FC236}">
                    <a16:creationId xmlns:a16="http://schemas.microsoft.com/office/drawing/2014/main" id="{800BCA09-0C50-7847-B9B3-B918152E34E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804265" y="4032715"/>
                <a:ext cx="325301" cy="325301"/>
              </a:xfrm>
              <a:prstGeom prst="rect">
                <a:avLst/>
              </a:prstGeom>
            </p:spPr>
          </p:pic>
        </p:grpSp>
        <p:grpSp>
          <p:nvGrpSpPr>
            <p:cNvPr id="26" name="Group 25">
              <a:extLst>
                <a:ext uri="{FF2B5EF4-FFF2-40B4-BE49-F238E27FC236}">
                  <a16:creationId xmlns:a16="http://schemas.microsoft.com/office/drawing/2014/main" id="{D2D03FFE-4789-E948-826A-AAA879C9767E}"/>
                </a:ext>
              </a:extLst>
            </p:cNvPr>
            <p:cNvGrpSpPr/>
            <p:nvPr/>
          </p:nvGrpSpPr>
          <p:grpSpPr>
            <a:xfrm>
              <a:off x="677119" y="5130405"/>
              <a:ext cx="2546430" cy="362447"/>
              <a:chOff x="677119" y="4027932"/>
              <a:chExt cx="2546430" cy="362447"/>
            </a:xfrm>
          </p:grpSpPr>
          <p:sp>
            <p:nvSpPr>
              <p:cNvPr id="50" name="Rectangle 49">
                <a:extLst>
                  <a:ext uri="{FF2B5EF4-FFF2-40B4-BE49-F238E27FC236}">
                    <a16:creationId xmlns:a16="http://schemas.microsoft.com/office/drawing/2014/main" id="{A822D794-DE82-554A-ABCD-EA6BA760054B}"/>
                  </a:ext>
                </a:extLst>
              </p:cNvPr>
              <p:cNvSpPr/>
              <p:nvPr/>
            </p:nvSpPr>
            <p:spPr>
              <a:xfrm>
                <a:off x="677119" y="4027932"/>
                <a:ext cx="2546430" cy="36244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EDD374E1-F55D-2145-9698-B67070A72895}"/>
                  </a:ext>
                </a:extLst>
              </p:cNvPr>
              <p:cNvSpPr txBox="1"/>
              <p:nvPr/>
            </p:nvSpPr>
            <p:spPr>
              <a:xfrm>
                <a:off x="688890" y="4060952"/>
                <a:ext cx="869790" cy="276999"/>
              </a:xfrm>
              <a:prstGeom prst="rect">
                <a:avLst/>
              </a:prstGeom>
              <a:noFill/>
            </p:spPr>
            <p:txBody>
              <a:bodyPr wrap="none" rtlCol="0">
                <a:spAutoFit/>
              </a:bodyPr>
              <a:lstStyle/>
              <a:p>
                <a:r>
                  <a:rPr lang="en-US" sz="1200" dirty="0"/>
                  <a:t>Blog Title</a:t>
                </a:r>
              </a:p>
            </p:txBody>
          </p:sp>
          <p:pic>
            <p:nvPicPr>
              <p:cNvPr id="52" name="Graphic 51" descr="Garbage with solid fill">
                <a:extLst>
                  <a:ext uri="{FF2B5EF4-FFF2-40B4-BE49-F238E27FC236}">
                    <a16:creationId xmlns:a16="http://schemas.microsoft.com/office/drawing/2014/main" id="{918824BF-BBFA-4542-BB7B-087D7903E06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804265" y="4032715"/>
                <a:ext cx="325301" cy="325301"/>
              </a:xfrm>
              <a:prstGeom prst="rect">
                <a:avLst/>
              </a:prstGeom>
            </p:spPr>
          </p:pic>
        </p:grpSp>
        <p:grpSp>
          <p:nvGrpSpPr>
            <p:cNvPr id="27" name="Group 26">
              <a:extLst>
                <a:ext uri="{FF2B5EF4-FFF2-40B4-BE49-F238E27FC236}">
                  <a16:creationId xmlns:a16="http://schemas.microsoft.com/office/drawing/2014/main" id="{51BF89CE-2C1F-A54B-956F-1C534DECE23C}"/>
                </a:ext>
              </a:extLst>
            </p:cNvPr>
            <p:cNvGrpSpPr/>
            <p:nvPr/>
          </p:nvGrpSpPr>
          <p:grpSpPr>
            <a:xfrm>
              <a:off x="3507555" y="3891725"/>
              <a:ext cx="2546430" cy="1336121"/>
              <a:chOff x="677119" y="4027932"/>
              <a:chExt cx="2546430" cy="362447"/>
            </a:xfrm>
          </p:grpSpPr>
          <p:sp>
            <p:nvSpPr>
              <p:cNvPr id="48" name="Rectangle 47">
                <a:extLst>
                  <a:ext uri="{FF2B5EF4-FFF2-40B4-BE49-F238E27FC236}">
                    <a16:creationId xmlns:a16="http://schemas.microsoft.com/office/drawing/2014/main" id="{94281694-CAF5-8846-920C-90A4FB564E06}"/>
                  </a:ext>
                </a:extLst>
              </p:cNvPr>
              <p:cNvSpPr/>
              <p:nvPr/>
            </p:nvSpPr>
            <p:spPr>
              <a:xfrm>
                <a:off x="677119" y="4027932"/>
                <a:ext cx="2546430" cy="36244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Box 48">
                <a:extLst>
                  <a:ext uri="{FF2B5EF4-FFF2-40B4-BE49-F238E27FC236}">
                    <a16:creationId xmlns:a16="http://schemas.microsoft.com/office/drawing/2014/main" id="{0F902E74-6C78-414B-A672-2DABB199A73E}"/>
                  </a:ext>
                </a:extLst>
              </p:cNvPr>
              <p:cNvSpPr txBox="1"/>
              <p:nvPr/>
            </p:nvSpPr>
            <p:spPr>
              <a:xfrm>
                <a:off x="688890" y="4060952"/>
                <a:ext cx="2462138" cy="325611"/>
              </a:xfrm>
              <a:prstGeom prst="rect">
                <a:avLst/>
              </a:prstGeom>
              <a:noFill/>
            </p:spPr>
            <p:txBody>
              <a:bodyPr wrap="square" rtlCol="0">
                <a:spAutoFit/>
              </a:bodyPr>
              <a:lstStyle/>
              <a:p>
                <a:r>
                  <a:rPr lang="en-US" sz="1200" b="1" u="sng" dirty="0"/>
                  <a:t>Blog Title</a:t>
                </a:r>
              </a:p>
              <a:p>
                <a:endParaRPr lang="en-US" sz="1200" dirty="0"/>
              </a:p>
              <a:p>
                <a:r>
                  <a:rPr lang="en-US" sz="1200" dirty="0"/>
                  <a:t>My blog post today is going to be about  my favorite things. Rain drops on roses and whiskers on Kittens!</a:t>
                </a:r>
              </a:p>
            </p:txBody>
          </p:sp>
        </p:grpSp>
        <p:grpSp>
          <p:nvGrpSpPr>
            <p:cNvPr id="28" name="Group 27">
              <a:extLst>
                <a:ext uri="{FF2B5EF4-FFF2-40B4-BE49-F238E27FC236}">
                  <a16:creationId xmlns:a16="http://schemas.microsoft.com/office/drawing/2014/main" id="{0D99FEFB-BBC5-054A-A52E-BEC76E7025F5}"/>
                </a:ext>
              </a:extLst>
            </p:cNvPr>
            <p:cNvGrpSpPr/>
            <p:nvPr/>
          </p:nvGrpSpPr>
          <p:grpSpPr>
            <a:xfrm>
              <a:off x="6245643" y="4037400"/>
              <a:ext cx="2566257" cy="2140986"/>
              <a:chOff x="6245643" y="4037400"/>
              <a:chExt cx="2566257" cy="2140986"/>
            </a:xfrm>
          </p:grpSpPr>
          <p:grpSp>
            <p:nvGrpSpPr>
              <p:cNvPr id="41" name="Group 40">
                <a:extLst>
                  <a:ext uri="{FF2B5EF4-FFF2-40B4-BE49-F238E27FC236}">
                    <a16:creationId xmlns:a16="http://schemas.microsoft.com/office/drawing/2014/main" id="{FE5D2C8F-15B8-3C4B-897B-8B0205083F4E}"/>
                  </a:ext>
                </a:extLst>
              </p:cNvPr>
              <p:cNvGrpSpPr/>
              <p:nvPr/>
            </p:nvGrpSpPr>
            <p:grpSpPr>
              <a:xfrm>
                <a:off x="6245643" y="4037400"/>
                <a:ext cx="2566257" cy="612062"/>
                <a:chOff x="657292" y="3778317"/>
                <a:chExt cx="2566257" cy="612062"/>
              </a:xfrm>
            </p:grpSpPr>
            <p:sp>
              <p:nvSpPr>
                <p:cNvPr id="46" name="Rectangle 45">
                  <a:extLst>
                    <a:ext uri="{FF2B5EF4-FFF2-40B4-BE49-F238E27FC236}">
                      <a16:creationId xmlns:a16="http://schemas.microsoft.com/office/drawing/2014/main" id="{70343785-48AC-DD4C-8DDF-4051C0969937}"/>
                    </a:ext>
                  </a:extLst>
                </p:cNvPr>
                <p:cNvSpPr/>
                <p:nvPr/>
              </p:nvSpPr>
              <p:spPr>
                <a:xfrm>
                  <a:off x="677119" y="4027932"/>
                  <a:ext cx="2546430" cy="36244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a:extLst>
                    <a:ext uri="{FF2B5EF4-FFF2-40B4-BE49-F238E27FC236}">
                      <a16:creationId xmlns:a16="http://schemas.microsoft.com/office/drawing/2014/main" id="{901407AB-A1CF-5C4A-8479-380188BB724C}"/>
                    </a:ext>
                  </a:extLst>
                </p:cNvPr>
                <p:cNvSpPr txBox="1"/>
                <p:nvPr/>
              </p:nvSpPr>
              <p:spPr>
                <a:xfrm>
                  <a:off x="657292" y="3778317"/>
                  <a:ext cx="1001941" cy="276999"/>
                </a:xfrm>
                <a:prstGeom prst="rect">
                  <a:avLst/>
                </a:prstGeom>
                <a:noFill/>
              </p:spPr>
              <p:txBody>
                <a:bodyPr wrap="none" rtlCol="0">
                  <a:spAutoFit/>
                </a:bodyPr>
                <a:lstStyle/>
                <a:p>
                  <a:r>
                    <a:rPr lang="en-US" sz="1200" dirty="0"/>
                    <a:t>Enter Title:</a:t>
                  </a:r>
                </a:p>
              </p:txBody>
            </p:sp>
          </p:grpSp>
          <p:grpSp>
            <p:nvGrpSpPr>
              <p:cNvPr id="42" name="Group 41">
                <a:extLst>
                  <a:ext uri="{FF2B5EF4-FFF2-40B4-BE49-F238E27FC236}">
                    <a16:creationId xmlns:a16="http://schemas.microsoft.com/office/drawing/2014/main" id="{8108D455-AE57-E942-9D15-FF9431996896}"/>
                  </a:ext>
                </a:extLst>
              </p:cNvPr>
              <p:cNvGrpSpPr/>
              <p:nvPr/>
            </p:nvGrpSpPr>
            <p:grpSpPr>
              <a:xfrm>
                <a:off x="6245643" y="4801862"/>
                <a:ext cx="2566257" cy="612062"/>
                <a:chOff x="657292" y="3778317"/>
                <a:chExt cx="2566257" cy="612062"/>
              </a:xfrm>
            </p:grpSpPr>
            <p:sp>
              <p:nvSpPr>
                <p:cNvPr id="44" name="Rectangle 43">
                  <a:extLst>
                    <a:ext uri="{FF2B5EF4-FFF2-40B4-BE49-F238E27FC236}">
                      <a16:creationId xmlns:a16="http://schemas.microsoft.com/office/drawing/2014/main" id="{9010DBFC-DBDD-3148-88C0-A168DF863449}"/>
                    </a:ext>
                  </a:extLst>
                </p:cNvPr>
                <p:cNvSpPr/>
                <p:nvPr/>
              </p:nvSpPr>
              <p:spPr>
                <a:xfrm>
                  <a:off x="677119" y="4027932"/>
                  <a:ext cx="2546430" cy="36244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a:extLst>
                    <a:ext uri="{FF2B5EF4-FFF2-40B4-BE49-F238E27FC236}">
                      <a16:creationId xmlns:a16="http://schemas.microsoft.com/office/drawing/2014/main" id="{70BE7AF6-0F72-EE4C-B208-39D471C42EF6}"/>
                    </a:ext>
                  </a:extLst>
                </p:cNvPr>
                <p:cNvSpPr txBox="1"/>
                <p:nvPr/>
              </p:nvSpPr>
              <p:spPr>
                <a:xfrm>
                  <a:off x="657292" y="3778317"/>
                  <a:ext cx="1251946" cy="276999"/>
                </a:xfrm>
                <a:prstGeom prst="rect">
                  <a:avLst/>
                </a:prstGeom>
                <a:noFill/>
              </p:spPr>
              <p:txBody>
                <a:bodyPr wrap="none" rtlCol="0">
                  <a:spAutoFit/>
                </a:bodyPr>
                <a:lstStyle/>
                <a:p>
                  <a:r>
                    <a:rPr lang="en-US" sz="1200" dirty="0"/>
                    <a:t>Enter Content:</a:t>
                  </a:r>
                </a:p>
              </p:txBody>
            </p:sp>
          </p:grpSp>
          <p:sp>
            <p:nvSpPr>
              <p:cNvPr id="43" name="Rectangle: Rounded Corners 40">
                <a:extLst>
                  <a:ext uri="{FF2B5EF4-FFF2-40B4-BE49-F238E27FC236}">
                    <a16:creationId xmlns:a16="http://schemas.microsoft.com/office/drawing/2014/main" id="{A418B985-3DC5-0A4A-AA40-1F70CB5B36B8}"/>
                  </a:ext>
                </a:extLst>
              </p:cNvPr>
              <p:cNvSpPr/>
              <p:nvPr/>
            </p:nvSpPr>
            <p:spPr>
              <a:xfrm>
                <a:off x="6880072" y="5815939"/>
                <a:ext cx="1286466" cy="362447"/>
              </a:xfrm>
              <a:prstGeom prst="roundRect">
                <a:avLst/>
              </a:prstGeom>
              <a:no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Save</a:t>
                </a:r>
              </a:p>
            </p:txBody>
          </p:sp>
        </p:grpSp>
        <p:grpSp>
          <p:nvGrpSpPr>
            <p:cNvPr id="29" name="Group 28">
              <a:extLst>
                <a:ext uri="{FF2B5EF4-FFF2-40B4-BE49-F238E27FC236}">
                  <a16:creationId xmlns:a16="http://schemas.microsoft.com/office/drawing/2014/main" id="{F2980A92-F4B7-9F44-B309-ADD94F7791C3}"/>
                </a:ext>
              </a:extLst>
            </p:cNvPr>
            <p:cNvGrpSpPr/>
            <p:nvPr/>
          </p:nvGrpSpPr>
          <p:grpSpPr>
            <a:xfrm>
              <a:off x="9077130" y="4007484"/>
              <a:ext cx="2566257" cy="2140986"/>
              <a:chOff x="6245643" y="4037400"/>
              <a:chExt cx="2566257" cy="2140986"/>
            </a:xfrm>
          </p:grpSpPr>
          <p:grpSp>
            <p:nvGrpSpPr>
              <p:cNvPr id="34" name="Group 33">
                <a:extLst>
                  <a:ext uri="{FF2B5EF4-FFF2-40B4-BE49-F238E27FC236}">
                    <a16:creationId xmlns:a16="http://schemas.microsoft.com/office/drawing/2014/main" id="{6C9D61C3-B8CA-6C4E-81B2-6DDEB7A421C4}"/>
                  </a:ext>
                </a:extLst>
              </p:cNvPr>
              <p:cNvGrpSpPr/>
              <p:nvPr/>
            </p:nvGrpSpPr>
            <p:grpSpPr>
              <a:xfrm>
                <a:off x="6245643" y="4037400"/>
                <a:ext cx="2566257" cy="612062"/>
                <a:chOff x="657292" y="3778317"/>
                <a:chExt cx="2566257" cy="612062"/>
              </a:xfrm>
            </p:grpSpPr>
            <p:sp>
              <p:nvSpPr>
                <p:cNvPr id="39" name="Rectangle 38">
                  <a:extLst>
                    <a:ext uri="{FF2B5EF4-FFF2-40B4-BE49-F238E27FC236}">
                      <a16:creationId xmlns:a16="http://schemas.microsoft.com/office/drawing/2014/main" id="{B908A1B0-D7C0-4543-A82E-1461DCA5808D}"/>
                    </a:ext>
                  </a:extLst>
                </p:cNvPr>
                <p:cNvSpPr/>
                <p:nvPr/>
              </p:nvSpPr>
              <p:spPr>
                <a:xfrm>
                  <a:off x="677119" y="4027932"/>
                  <a:ext cx="2546430" cy="36244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86D1CBD3-C8F4-1645-A4DD-05A9B2CFBA7B}"/>
                    </a:ext>
                  </a:extLst>
                </p:cNvPr>
                <p:cNvSpPr txBox="1"/>
                <p:nvPr/>
              </p:nvSpPr>
              <p:spPr>
                <a:xfrm>
                  <a:off x="657292" y="3778317"/>
                  <a:ext cx="1362874" cy="276999"/>
                </a:xfrm>
                <a:prstGeom prst="rect">
                  <a:avLst/>
                </a:prstGeom>
                <a:noFill/>
              </p:spPr>
              <p:txBody>
                <a:bodyPr wrap="none" rtlCol="0">
                  <a:spAutoFit/>
                </a:bodyPr>
                <a:lstStyle/>
                <a:p>
                  <a:r>
                    <a:rPr lang="en-US" sz="1200" dirty="0"/>
                    <a:t>Enter New Title:</a:t>
                  </a:r>
                </a:p>
              </p:txBody>
            </p:sp>
          </p:grpSp>
          <p:grpSp>
            <p:nvGrpSpPr>
              <p:cNvPr id="35" name="Group 34">
                <a:extLst>
                  <a:ext uri="{FF2B5EF4-FFF2-40B4-BE49-F238E27FC236}">
                    <a16:creationId xmlns:a16="http://schemas.microsoft.com/office/drawing/2014/main" id="{0A0BFEBE-1812-474A-BE17-84EBB56DA000}"/>
                  </a:ext>
                </a:extLst>
              </p:cNvPr>
              <p:cNvGrpSpPr/>
              <p:nvPr/>
            </p:nvGrpSpPr>
            <p:grpSpPr>
              <a:xfrm>
                <a:off x="6245643" y="4801862"/>
                <a:ext cx="2566257" cy="612062"/>
                <a:chOff x="657292" y="3778317"/>
                <a:chExt cx="2566257" cy="612062"/>
              </a:xfrm>
            </p:grpSpPr>
            <p:sp>
              <p:nvSpPr>
                <p:cNvPr id="37" name="Rectangle 36">
                  <a:extLst>
                    <a:ext uri="{FF2B5EF4-FFF2-40B4-BE49-F238E27FC236}">
                      <a16:creationId xmlns:a16="http://schemas.microsoft.com/office/drawing/2014/main" id="{6B495B5A-53D4-1546-895C-37E9F966A539}"/>
                    </a:ext>
                  </a:extLst>
                </p:cNvPr>
                <p:cNvSpPr/>
                <p:nvPr/>
              </p:nvSpPr>
              <p:spPr>
                <a:xfrm>
                  <a:off x="677119" y="4027932"/>
                  <a:ext cx="2546430" cy="36244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9004BF4C-69D2-BE47-9C5A-2AD7355A5E2B}"/>
                    </a:ext>
                  </a:extLst>
                </p:cNvPr>
                <p:cNvSpPr txBox="1"/>
                <p:nvPr/>
              </p:nvSpPr>
              <p:spPr>
                <a:xfrm>
                  <a:off x="657292" y="3778317"/>
                  <a:ext cx="1612877" cy="276999"/>
                </a:xfrm>
                <a:prstGeom prst="rect">
                  <a:avLst/>
                </a:prstGeom>
                <a:noFill/>
              </p:spPr>
              <p:txBody>
                <a:bodyPr wrap="none" rtlCol="0">
                  <a:spAutoFit/>
                </a:bodyPr>
                <a:lstStyle/>
                <a:p>
                  <a:r>
                    <a:rPr lang="en-US" sz="1200" dirty="0"/>
                    <a:t>Enter New Content:</a:t>
                  </a:r>
                </a:p>
              </p:txBody>
            </p:sp>
          </p:grpSp>
          <p:sp>
            <p:nvSpPr>
              <p:cNvPr id="36" name="Rectangle: Rounded Corners 33">
                <a:extLst>
                  <a:ext uri="{FF2B5EF4-FFF2-40B4-BE49-F238E27FC236}">
                    <a16:creationId xmlns:a16="http://schemas.microsoft.com/office/drawing/2014/main" id="{AC665A76-DC45-BC40-BCD9-6EBAB64A985D}"/>
                  </a:ext>
                </a:extLst>
              </p:cNvPr>
              <p:cNvSpPr/>
              <p:nvPr/>
            </p:nvSpPr>
            <p:spPr>
              <a:xfrm>
                <a:off x="6880072" y="5815939"/>
                <a:ext cx="1286466" cy="362447"/>
              </a:xfrm>
              <a:prstGeom prst="roundRect">
                <a:avLst/>
              </a:prstGeom>
              <a:no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Save</a:t>
                </a:r>
              </a:p>
            </p:txBody>
          </p:sp>
        </p:grpSp>
        <p:sp>
          <p:nvSpPr>
            <p:cNvPr id="30" name="Rectangle 29">
              <a:extLst>
                <a:ext uri="{FF2B5EF4-FFF2-40B4-BE49-F238E27FC236}">
                  <a16:creationId xmlns:a16="http://schemas.microsoft.com/office/drawing/2014/main" id="{041CED3D-C0D8-1C42-ACDE-79AC8B74A533}"/>
                </a:ext>
              </a:extLst>
            </p:cNvPr>
            <p:cNvSpPr/>
            <p:nvPr/>
          </p:nvSpPr>
          <p:spPr>
            <a:xfrm>
              <a:off x="1429228" y="2871118"/>
              <a:ext cx="1042212" cy="3693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Index</a:t>
              </a:r>
            </a:p>
          </p:txBody>
        </p:sp>
        <p:sp>
          <p:nvSpPr>
            <p:cNvPr id="31" name="Rectangle 30">
              <a:extLst>
                <a:ext uri="{FF2B5EF4-FFF2-40B4-BE49-F238E27FC236}">
                  <a16:creationId xmlns:a16="http://schemas.microsoft.com/office/drawing/2014/main" id="{AD419A20-818C-704B-A28F-F570846013D1}"/>
                </a:ext>
              </a:extLst>
            </p:cNvPr>
            <p:cNvSpPr/>
            <p:nvPr/>
          </p:nvSpPr>
          <p:spPr>
            <a:xfrm>
              <a:off x="4296339" y="2871228"/>
              <a:ext cx="1042212" cy="3693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Show</a:t>
              </a:r>
            </a:p>
          </p:txBody>
        </p:sp>
        <p:sp>
          <p:nvSpPr>
            <p:cNvPr id="32" name="Rectangle 31">
              <a:extLst>
                <a:ext uri="{FF2B5EF4-FFF2-40B4-BE49-F238E27FC236}">
                  <a16:creationId xmlns:a16="http://schemas.microsoft.com/office/drawing/2014/main" id="{6F3AC5EB-BF4F-D24D-8A96-AB2C65EEAE0A}"/>
                </a:ext>
              </a:extLst>
            </p:cNvPr>
            <p:cNvSpPr/>
            <p:nvPr/>
          </p:nvSpPr>
          <p:spPr>
            <a:xfrm>
              <a:off x="7189663" y="2845157"/>
              <a:ext cx="1042212" cy="3693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Create</a:t>
              </a:r>
            </a:p>
          </p:txBody>
        </p:sp>
        <p:sp>
          <p:nvSpPr>
            <p:cNvPr id="33" name="Rectangle 32">
              <a:extLst>
                <a:ext uri="{FF2B5EF4-FFF2-40B4-BE49-F238E27FC236}">
                  <a16:creationId xmlns:a16="http://schemas.microsoft.com/office/drawing/2014/main" id="{E35635DF-52E0-3541-9732-5FF8970C90BC}"/>
                </a:ext>
              </a:extLst>
            </p:cNvPr>
            <p:cNvSpPr/>
            <p:nvPr/>
          </p:nvSpPr>
          <p:spPr>
            <a:xfrm>
              <a:off x="9877262" y="2838272"/>
              <a:ext cx="1042212" cy="3693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Edit</a:t>
              </a:r>
            </a:p>
          </p:txBody>
        </p:sp>
      </p:grpSp>
    </p:spTree>
    <p:extLst>
      <p:ext uri="{BB962C8B-B14F-4D97-AF65-F5344CB8AC3E}">
        <p14:creationId xmlns:p14="http://schemas.microsoft.com/office/powerpoint/2010/main" val="289781273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sz="3600" dirty="0"/>
              <a:t>Working with the Index Screen</a:t>
            </a:r>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515069" y="1798003"/>
            <a:ext cx="4433107" cy="4301399"/>
          </a:xfrm>
        </p:spPr>
        <p:txBody>
          <a:bodyPr>
            <a:normAutofit/>
          </a:bodyPr>
          <a:lstStyle/>
          <a:p>
            <a:pPr marL="0" indent="0">
              <a:buNone/>
            </a:pPr>
            <a:endParaRPr lang="en-US" sz="2000" dirty="0"/>
          </a:p>
          <a:p>
            <a:endParaRPr lang="en-US" sz="2000" dirty="0"/>
          </a:p>
          <a:p>
            <a:endParaRPr lang="en-US" sz="2000" dirty="0"/>
          </a:p>
        </p:txBody>
      </p:sp>
      <p:sp>
        <p:nvSpPr>
          <p:cNvPr id="8" name="Content Placeholder 2">
            <a:extLst>
              <a:ext uri="{FF2B5EF4-FFF2-40B4-BE49-F238E27FC236}">
                <a16:creationId xmlns:a16="http://schemas.microsoft.com/office/drawing/2014/main" id="{E077CA19-5B19-467F-9997-F93C60048241}"/>
              </a:ext>
            </a:extLst>
          </p:cNvPr>
          <p:cNvSpPr txBox="1">
            <a:spLocks/>
          </p:cNvSpPr>
          <p:nvPr/>
        </p:nvSpPr>
        <p:spPr>
          <a:xfrm>
            <a:off x="626001" y="1798003"/>
            <a:ext cx="3081703" cy="6358215"/>
          </a:xfrm>
          <a:prstGeom prst="rect">
            <a:avLst/>
          </a:prstGeom>
        </p:spPr>
        <p:txBody>
          <a:bodyPr vert="horz" lIns="91440" tIns="45720" rIns="91440" bIns="45720" rtlCol="0">
            <a:normAutofit/>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r>
              <a:rPr lang="en-US" sz="2000" dirty="0"/>
              <a:t>We’ll begin by making a new </a:t>
            </a:r>
            <a:r>
              <a:rPr lang="en-US" sz="2000" dirty="0" err="1"/>
              <a:t>ShowScreen.js</a:t>
            </a:r>
            <a:r>
              <a:rPr lang="en-US" sz="2000" dirty="0"/>
              <a:t> file, and add it to our Stack Navigator.</a:t>
            </a:r>
          </a:p>
          <a:p>
            <a:endParaRPr lang="en-US" sz="2000" dirty="0"/>
          </a:p>
          <a:p>
            <a:r>
              <a:rPr lang="en-US" sz="2000" dirty="0"/>
              <a:t>Oh my goodness, just like the good </a:t>
            </a:r>
            <a:r>
              <a:rPr lang="en-US" sz="2000" dirty="0" err="1"/>
              <a:t>ol</a:t>
            </a:r>
            <a:r>
              <a:rPr lang="en-US" sz="2000" dirty="0"/>
              <a:t>’ days!</a:t>
            </a:r>
            <a:endParaRPr lang="en-US" sz="1400" dirty="0"/>
          </a:p>
        </p:txBody>
      </p:sp>
      <p:pic>
        <p:nvPicPr>
          <p:cNvPr id="4" name="Picture 3">
            <a:extLst>
              <a:ext uri="{FF2B5EF4-FFF2-40B4-BE49-F238E27FC236}">
                <a16:creationId xmlns:a16="http://schemas.microsoft.com/office/drawing/2014/main" id="{12CE66F7-A0EA-A74C-AC73-247DA8308DF0}"/>
              </a:ext>
            </a:extLst>
          </p:cNvPr>
          <p:cNvPicPr>
            <a:picLocks noChangeAspect="1"/>
          </p:cNvPicPr>
          <p:nvPr/>
        </p:nvPicPr>
        <p:blipFill>
          <a:blip r:embed="rId2"/>
          <a:stretch>
            <a:fillRect/>
          </a:stretch>
        </p:blipFill>
        <p:spPr>
          <a:xfrm>
            <a:off x="5785438" y="0"/>
            <a:ext cx="5945775" cy="3343096"/>
          </a:xfrm>
          <a:prstGeom prst="rect">
            <a:avLst/>
          </a:prstGeom>
        </p:spPr>
      </p:pic>
      <p:pic>
        <p:nvPicPr>
          <p:cNvPr id="5" name="Picture 4">
            <a:extLst>
              <a:ext uri="{FF2B5EF4-FFF2-40B4-BE49-F238E27FC236}">
                <a16:creationId xmlns:a16="http://schemas.microsoft.com/office/drawing/2014/main" id="{1BD9EDC8-6853-E240-A634-A5385A7BF5D7}"/>
              </a:ext>
            </a:extLst>
          </p:cNvPr>
          <p:cNvPicPr>
            <a:picLocks noChangeAspect="1"/>
          </p:cNvPicPr>
          <p:nvPr/>
        </p:nvPicPr>
        <p:blipFill>
          <a:blip r:embed="rId3"/>
          <a:stretch>
            <a:fillRect/>
          </a:stretch>
        </p:blipFill>
        <p:spPr>
          <a:xfrm>
            <a:off x="6096000" y="3776082"/>
            <a:ext cx="5029200" cy="3081918"/>
          </a:xfrm>
          <a:prstGeom prst="rect">
            <a:avLst/>
          </a:prstGeom>
        </p:spPr>
      </p:pic>
    </p:spTree>
    <p:extLst>
      <p:ext uri="{BB962C8B-B14F-4D97-AF65-F5344CB8AC3E}">
        <p14:creationId xmlns:p14="http://schemas.microsoft.com/office/powerpoint/2010/main" val="52231097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sz="3600" dirty="0"/>
              <a:t>Working with the Index Screen</a:t>
            </a:r>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515069" y="1798003"/>
            <a:ext cx="4433107" cy="4301399"/>
          </a:xfrm>
        </p:spPr>
        <p:txBody>
          <a:bodyPr>
            <a:normAutofit/>
          </a:bodyPr>
          <a:lstStyle/>
          <a:p>
            <a:pPr marL="0" indent="0">
              <a:buNone/>
            </a:pPr>
            <a:endParaRPr lang="en-US" sz="2000" dirty="0"/>
          </a:p>
          <a:p>
            <a:endParaRPr lang="en-US" sz="2000" dirty="0"/>
          </a:p>
          <a:p>
            <a:endParaRPr lang="en-US" sz="2000" dirty="0"/>
          </a:p>
        </p:txBody>
      </p:sp>
      <p:sp>
        <p:nvSpPr>
          <p:cNvPr id="8" name="Content Placeholder 2">
            <a:extLst>
              <a:ext uri="{FF2B5EF4-FFF2-40B4-BE49-F238E27FC236}">
                <a16:creationId xmlns:a16="http://schemas.microsoft.com/office/drawing/2014/main" id="{E077CA19-5B19-467F-9997-F93C60048241}"/>
              </a:ext>
            </a:extLst>
          </p:cNvPr>
          <p:cNvSpPr txBox="1">
            <a:spLocks/>
          </p:cNvSpPr>
          <p:nvPr/>
        </p:nvSpPr>
        <p:spPr>
          <a:xfrm>
            <a:off x="626001" y="1798003"/>
            <a:ext cx="10058400" cy="6358215"/>
          </a:xfrm>
          <a:prstGeom prst="rect">
            <a:avLst/>
          </a:prstGeom>
        </p:spPr>
        <p:txBody>
          <a:bodyPr vert="horz" lIns="91440" tIns="45720" rIns="91440" bIns="45720" rtlCol="0">
            <a:normAutofit/>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r>
              <a:rPr lang="en-US" sz="2000" dirty="0"/>
              <a:t>And as we’ve seen several times by now, if want to make navigation happen, we need to make use of the “navigation” prop that gets passed into our component!</a:t>
            </a:r>
            <a:endParaRPr lang="en-US" sz="1400" dirty="0"/>
          </a:p>
        </p:txBody>
      </p:sp>
      <p:pic>
        <p:nvPicPr>
          <p:cNvPr id="6" name="Picture 5">
            <a:extLst>
              <a:ext uri="{FF2B5EF4-FFF2-40B4-BE49-F238E27FC236}">
                <a16:creationId xmlns:a16="http://schemas.microsoft.com/office/drawing/2014/main" id="{D50E6F26-2E31-644E-B00F-A298995FECB1}"/>
              </a:ext>
            </a:extLst>
          </p:cNvPr>
          <p:cNvPicPr>
            <a:picLocks noChangeAspect="1"/>
          </p:cNvPicPr>
          <p:nvPr/>
        </p:nvPicPr>
        <p:blipFill>
          <a:blip r:embed="rId2"/>
          <a:stretch>
            <a:fillRect/>
          </a:stretch>
        </p:blipFill>
        <p:spPr>
          <a:xfrm>
            <a:off x="2873901" y="2642122"/>
            <a:ext cx="5562600" cy="3327400"/>
          </a:xfrm>
          <a:prstGeom prst="rect">
            <a:avLst/>
          </a:prstGeom>
        </p:spPr>
      </p:pic>
      <mc:AlternateContent xmlns:mc="http://schemas.openxmlformats.org/markup-compatibility/2006">
        <mc:Choice xmlns:p14="http://schemas.microsoft.com/office/powerpoint/2010/main" Requires="p14">
          <p:contentPart p14:bwMode="auto" r:id="rId3">
            <p14:nvContentPartPr>
              <p14:cNvPr id="7" name="Ink 6">
                <a:extLst>
                  <a:ext uri="{FF2B5EF4-FFF2-40B4-BE49-F238E27FC236}">
                    <a16:creationId xmlns:a16="http://schemas.microsoft.com/office/drawing/2014/main" id="{9AF071D1-63B8-794D-ACEB-403A07F5EFA5}"/>
                  </a:ext>
                </a:extLst>
              </p14:cNvPr>
              <p14:cNvContentPartPr/>
              <p14:nvPr/>
            </p14:nvContentPartPr>
            <p14:xfrm>
              <a:off x="4385244" y="2825107"/>
              <a:ext cx="296640" cy="13680"/>
            </p14:xfrm>
          </p:contentPart>
        </mc:Choice>
        <mc:Fallback>
          <p:pic>
            <p:nvPicPr>
              <p:cNvPr id="7" name="Ink 6">
                <a:extLst>
                  <a:ext uri="{FF2B5EF4-FFF2-40B4-BE49-F238E27FC236}">
                    <a16:creationId xmlns:a16="http://schemas.microsoft.com/office/drawing/2014/main" id="{9AF071D1-63B8-794D-ACEB-403A07F5EFA5}"/>
                  </a:ext>
                </a:extLst>
              </p:cNvPr>
              <p:cNvPicPr/>
              <p:nvPr/>
            </p:nvPicPr>
            <p:blipFill>
              <a:blip r:embed="rId4"/>
              <a:stretch>
                <a:fillRect/>
              </a:stretch>
            </p:blipFill>
            <p:spPr>
              <a:xfrm>
                <a:off x="4376244" y="2816107"/>
                <a:ext cx="314280" cy="3132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9" name="Ink 8">
                <a:extLst>
                  <a:ext uri="{FF2B5EF4-FFF2-40B4-BE49-F238E27FC236}">
                    <a16:creationId xmlns:a16="http://schemas.microsoft.com/office/drawing/2014/main" id="{AE4AA996-ABBF-C644-AAA8-436588B96419}"/>
                  </a:ext>
                </a:extLst>
              </p14:cNvPr>
              <p14:cNvContentPartPr/>
              <p14:nvPr/>
            </p14:nvContentPartPr>
            <p14:xfrm>
              <a:off x="6403764" y="4340707"/>
              <a:ext cx="1684440" cy="6840"/>
            </p14:xfrm>
          </p:contentPart>
        </mc:Choice>
        <mc:Fallback>
          <p:pic>
            <p:nvPicPr>
              <p:cNvPr id="9" name="Ink 8">
                <a:extLst>
                  <a:ext uri="{FF2B5EF4-FFF2-40B4-BE49-F238E27FC236}">
                    <a16:creationId xmlns:a16="http://schemas.microsoft.com/office/drawing/2014/main" id="{AE4AA996-ABBF-C644-AAA8-436588B96419}"/>
                  </a:ext>
                </a:extLst>
              </p:cNvPr>
              <p:cNvPicPr/>
              <p:nvPr/>
            </p:nvPicPr>
            <p:blipFill>
              <a:blip r:embed="rId6"/>
              <a:stretch>
                <a:fillRect/>
              </a:stretch>
            </p:blipFill>
            <p:spPr>
              <a:xfrm>
                <a:off x="6394764" y="4332067"/>
                <a:ext cx="1702080" cy="24480"/>
              </a:xfrm>
              <a:prstGeom prst="rect">
                <a:avLst/>
              </a:prstGeom>
            </p:spPr>
          </p:pic>
        </mc:Fallback>
      </mc:AlternateContent>
    </p:spTree>
    <p:extLst>
      <p:ext uri="{BB962C8B-B14F-4D97-AF65-F5344CB8AC3E}">
        <p14:creationId xmlns:p14="http://schemas.microsoft.com/office/powerpoint/2010/main" val="101779795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sz="3600" dirty="0"/>
              <a:t>Working with the Index Screen</a:t>
            </a:r>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515069" y="1798003"/>
            <a:ext cx="4433107" cy="4301399"/>
          </a:xfrm>
        </p:spPr>
        <p:txBody>
          <a:bodyPr>
            <a:normAutofit/>
          </a:bodyPr>
          <a:lstStyle/>
          <a:p>
            <a:pPr marL="0" indent="0">
              <a:buNone/>
            </a:pPr>
            <a:endParaRPr lang="en-US" sz="2000" dirty="0"/>
          </a:p>
          <a:p>
            <a:endParaRPr lang="en-US" sz="2000" dirty="0"/>
          </a:p>
          <a:p>
            <a:endParaRPr lang="en-US" sz="2000" dirty="0"/>
          </a:p>
        </p:txBody>
      </p:sp>
      <p:sp>
        <p:nvSpPr>
          <p:cNvPr id="8" name="Content Placeholder 2">
            <a:extLst>
              <a:ext uri="{FF2B5EF4-FFF2-40B4-BE49-F238E27FC236}">
                <a16:creationId xmlns:a16="http://schemas.microsoft.com/office/drawing/2014/main" id="{E077CA19-5B19-467F-9997-F93C60048241}"/>
              </a:ext>
            </a:extLst>
          </p:cNvPr>
          <p:cNvSpPr txBox="1">
            <a:spLocks/>
          </p:cNvSpPr>
          <p:nvPr/>
        </p:nvSpPr>
        <p:spPr>
          <a:xfrm>
            <a:off x="626001" y="1798003"/>
            <a:ext cx="4873906" cy="6358215"/>
          </a:xfrm>
          <a:prstGeom prst="rect">
            <a:avLst/>
          </a:prstGeom>
        </p:spPr>
        <p:txBody>
          <a:bodyPr vert="horz" lIns="91440" tIns="45720" rIns="91440" bIns="45720" rtlCol="0">
            <a:normAutofit/>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r>
              <a:rPr lang="en-US" sz="2000" dirty="0"/>
              <a:t>And simple as that, we can now click on a blog post and have it take us to the next screen!</a:t>
            </a:r>
          </a:p>
          <a:p>
            <a:endParaRPr lang="en-US" sz="2000" dirty="0"/>
          </a:p>
          <a:p>
            <a:r>
              <a:rPr lang="en-US" sz="2000" dirty="0"/>
              <a:t>Of course, we don’t want this to just show us ANY blog screen…</a:t>
            </a:r>
          </a:p>
          <a:p>
            <a:r>
              <a:rPr lang="en-US" sz="2000" dirty="0"/>
              <a:t>We want to see the screen that represents the blog post we just clicked on.</a:t>
            </a:r>
          </a:p>
          <a:p>
            <a:pPr lvl="1"/>
            <a:r>
              <a:rPr lang="en-US" dirty="0"/>
              <a:t>Just like how in the restaurant app we wanted to see photos associated with the specific restaurant we clicked on.</a:t>
            </a:r>
          </a:p>
        </p:txBody>
      </p:sp>
      <p:pic>
        <p:nvPicPr>
          <p:cNvPr id="4" name="Picture 3">
            <a:extLst>
              <a:ext uri="{FF2B5EF4-FFF2-40B4-BE49-F238E27FC236}">
                <a16:creationId xmlns:a16="http://schemas.microsoft.com/office/drawing/2014/main" id="{988C0852-F503-7043-BA48-6EDFDFFD6789}"/>
              </a:ext>
            </a:extLst>
          </p:cNvPr>
          <p:cNvPicPr>
            <a:picLocks noChangeAspect="1"/>
          </p:cNvPicPr>
          <p:nvPr/>
        </p:nvPicPr>
        <p:blipFill>
          <a:blip r:embed="rId2"/>
          <a:stretch>
            <a:fillRect/>
          </a:stretch>
        </p:blipFill>
        <p:spPr>
          <a:xfrm>
            <a:off x="6043675" y="1798003"/>
            <a:ext cx="5082289" cy="2258795"/>
          </a:xfrm>
          <a:prstGeom prst="rect">
            <a:avLst/>
          </a:prstGeom>
        </p:spPr>
      </p:pic>
    </p:spTree>
    <p:extLst>
      <p:ext uri="{BB962C8B-B14F-4D97-AF65-F5344CB8AC3E}">
        <p14:creationId xmlns:p14="http://schemas.microsoft.com/office/powerpoint/2010/main" val="128476907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sz="3600" dirty="0"/>
              <a:t>Working with the Index Screen</a:t>
            </a:r>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515069" y="1798003"/>
            <a:ext cx="4433107" cy="4301399"/>
          </a:xfrm>
        </p:spPr>
        <p:txBody>
          <a:bodyPr>
            <a:normAutofit/>
          </a:bodyPr>
          <a:lstStyle/>
          <a:p>
            <a:pPr marL="0" indent="0">
              <a:buNone/>
            </a:pPr>
            <a:endParaRPr lang="en-US" sz="2000" dirty="0"/>
          </a:p>
          <a:p>
            <a:endParaRPr lang="en-US" sz="2000" dirty="0"/>
          </a:p>
          <a:p>
            <a:endParaRPr lang="en-US" sz="2000" dirty="0"/>
          </a:p>
        </p:txBody>
      </p:sp>
      <p:sp>
        <p:nvSpPr>
          <p:cNvPr id="8" name="Content Placeholder 2">
            <a:extLst>
              <a:ext uri="{FF2B5EF4-FFF2-40B4-BE49-F238E27FC236}">
                <a16:creationId xmlns:a16="http://schemas.microsoft.com/office/drawing/2014/main" id="{E077CA19-5B19-467F-9997-F93C60048241}"/>
              </a:ext>
            </a:extLst>
          </p:cNvPr>
          <p:cNvSpPr txBox="1">
            <a:spLocks/>
          </p:cNvSpPr>
          <p:nvPr/>
        </p:nvSpPr>
        <p:spPr>
          <a:xfrm>
            <a:off x="626000" y="1798003"/>
            <a:ext cx="3870843" cy="6358215"/>
          </a:xfrm>
          <a:prstGeom prst="rect">
            <a:avLst/>
          </a:prstGeom>
        </p:spPr>
        <p:txBody>
          <a:bodyPr vert="horz" lIns="91440" tIns="45720" rIns="91440" bIns="45720" rtlCol="0">
            <a:normAutofit/>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r>
              <a:rPr lang="en-US" sz="2000" dirty="0"/>
              <a:t>And we’ll solve it the same way we did before too!</a:t>
            </a:r>
          </a:p>
          <a:p>
            <a:r>
              <a:rPr lang="en-US" sz="2000" dirty="0"/>
              <a:t>By passing the ‘id’ of the blog post we care about to the next screen.</a:t>
            </a:r>
          </a:p>
          <a:p>
            <a:endParaRPr lang="en-US" sz="2000" dirty="0"/>
          </a:p>
          <a:p>
            <a:r>
              <a:rPr lang="en-US" sz="2000" dirty="0"/>
              <a:t>Of course, now </a:t>
            </a:r>
            <a:r>
              <a:rPr lang="en-US" sz="2000" dirty="0" err="1"/>
              <a:t>ShowScreen</a:t>
            </a:r>
            <a:r>
              <a:rPr lang="en-US" sz="2000" dirty="0"/>
              <a:t> needs to do a little bit of work to “receive” this id.</a:t>
            </a:r>
          </a:p>
          <a:p>
            <a:r>
              <a:rPr lang="en-US" sz="2000" dirty="0"/>
              <a:t>Which we’ve also done already with the restaurant app!</a:t>
            </a:r>
          </a:p>
          <a:p>
            <a:endParaRPr lang="en-US" sz="2000" dirty="0"/>
          </a:p>
        </p:txBody>
      </p:sp>
      <p:pic>
        <p:nvPicPr>
          <p:cNvPr id="5" name="Picture 4">
            <a:extLst>
              <a:ext uri="{FF2B5EF4-FFF2-40B4-BE49-F238E27FC236}">
                <a16:creationId xmlns:a16="http://schemas.microsoft.com/office/drawing/2014/main" id="{CD811EA8-E342-2E4B-8D0C-E11893DFB893}"/>
              </a:ext>
            </a:extLst>
          </p:cNvPr>
          <p:cNvPicPr>
            <a:picLocks noChangeAspect="1"/>
          </p:cNvPicPr>
          <p:nvPr/>
        </p:nvPicPr>
        <p:blipFill>
          <a:blip r:embed="rId2"/>
          <a:stretch>
            <a:fillRect/>
          </a:stretch>
        </p:blipFill>
        <p:spPr>
          <a:xfrm>
            <a:off x="5072615" y="1752600"/>
            <a:ext cx="6464300" cy="3352800"/>
          </a:xfrm>
          <a:prstGeom prst="rect">
            <a:avLst/>
          </a:prstGeom>
        </p:spPr>
      </p:pic>
      <mc:AlternateContent xmlns:mc="http://schemas.openxmlformats.org/markup-compatibility/2006">
        <mc:Choice xmlns:p14="http://schemas.microsoft.com/office/powerpoint/2010/main" Requires="p14">
          <p:contentPart p14:bwMode="auto" r:id="rId3">
            <p14:nvContentPartPr>
              <p14:cNvPr id="6" name="Ink 5">
                <a:extLst>
                  <a:ext uri="{FF2B5EF4-FFF2-40B4-BE49-F238E27FC236}">
                    <a16:creationId xmlns:a16="http://schemas.microsoft.com/office/drawing/2014/main" id="{42D9EBB6-8420-2946-ADF8-4F60681CC2AA}"/>
                  </a:ext>
                </a:extLst>
              </p14:cNvPr>
              <p14:cNvContentPartPr/>
              <p14:nvPr/>
            </p14:nvContentPartPr>
            <p14:xfrm>
              <a:off x="10454124" y="3503707"/>
              <a:ext cx="763200" cy="35640"/>
            </p14:xfrm>
          </p:contentPart>
        </mc:Choice>
        <mc:Fallback>
          <p:pic>
            <p:nvPicPr>
              <p:cNvPr id="6" name="Ink 5">
                <a:extLst>
                  <a:ext uri="{FF2B5EF4-FFF2-40B4-BE49-F238E27FC236}">
                    <a16:creationId xmlns:a16="http://schemas.microsoft.com/office/drawing/2014/main" id="{42D9EBB6-8420-2946-ADF8-4F60681CC2AA}"/>
                  </a:ext>
                </a:extLst>
              </p:cNvPr>
              <p:cNvPicPr/>
              <p:nvPr/>
            </p:nvPicPr>
            <p:blipFill>
              <a:blip r:embed="rId4"/>
              <a:stretch>
                <a:fillRect/>
              </a:stretch>
            </p:blipFill>
            <p:spPr>
              <a:xfrm>
                <a:off x="10445124" y="3494707"/>
                <a:ext cx="780840" cy="53280"/>
              </a:xfrm>
              <a:prstGeom prst="rect">
                <a:avLst/>
              </a:prstGeom>
            </p:spPr>
          </p:pic>
        </mc:Fallback>
      </mc:AlternateContent>
    </p:spTree>
    <p:extLst>
      <p:ext uri="{BB962C8B-B14F-4D97-AF65-F5344CB8AC3E}">
        <p14:creationId xmlns:p14="http://schemas.microsoft.com/office/powerpoint/2010/main" val="204589148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sz="3600" dirty="0"/>
              <a:t>Working with the Index Screen</a:t>
            </a:r>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515069" y="1798003"/>
            <a:ext cx="4433107" cy="4301399"/>
          </a:xfrm>
        </p:spPr>
        <p:txBody>
          <a:bodyPr>
            <a:normAutofit/>
          </a:bodyPr>
          <a:lstStyle/>
          <a:p>
            <a:pPr marL="0" indent="0">
              <a:buNone/>
            </a:pPr>
            <a:endParaRPr lang="en-US" sz="2000" dirty="0"/>
          </a:p>
          <a:p>
            <a:endParaRPr lang="en-US" sz="2000" dirty="0"/>
          </a:p>
          <a:p>
            <a:endParaRPr lang="en-US" sz="2000" dirty="0"/>
          </a:p>
        </p:txBody>
      </p:sp>
      <p:sp>
        <p:nvSpPr>
          <p:cNvPr id="8" name="Content Placeholder 2">
            <a:extLst>
              <a:ext uri="{FF2B5EF4-FFF2-40B4-BE49-F238E27FC236}">
                <a16:creationId xmlns:a16="http://schemas.microsoft.com/office/drawing/2014/main" id="{E077CA19-5B19-467F-9997-F93C60048241}"/>
              </a:ext>
            </a:extLst>
          </p:cNvPr>
          <p:cNvSpPr txBox="1">
            <a:spLocks/>
          </p:cNvSpPr>
          <p:nvPr/>
        </p:nvSpPr>
        <p:spPr>
          <a:xfrm>
            <a:off x="626000" y="1798003"/>
            <a:ext cx="3870843" cy="6358215"/>
          </a:xfrm>
          <a:prstGeom prst="rect">
            <a:avLst/>
          </a:prstGeom>
        </p:spPr>
        <p:txBody>
          <a:bodyPr vert="horz" lIns="91440" tIns="45720" rIns="91440" bIns="45720" rtlCol="0">
            <a:normAutofit/>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r>
              <a:rPr lang="en-US" sz="2000" dirty="0"/>
              <a:t>Remember, the navigation prop also has *another* property called “</a:t>
            </a:r>
            <a:r>
              <a:rPr lang="en-US" sz="2000" dirty="0" err="1"/>
              <a:t>getParam</a:t>
            </a:r>
            <a:r>
              <a:rPr lang="en-US" sz="2000" dirty="0"/>
              <a:t>()”</a:t>
            </a:r>
          </a:p>
          <a:p>
            <a:r>
              <a:rPr lang="en-US" sz="2000" dirty="0"/>
              <a:t>It is a function that takes in a string which should match a key of the object we passed in to our navigate() function.</a:t>
            </a:r>
          </a:p>
          <a:p>
            <a:r>
              <a:rPr lang="en-US" sz="2000" dirty="0"/>
              <a:t>And it gets us back its value!</a:t>
            </a:r>
          </a:p>
          <a:p>
            <a:r>
              <a:rPr lang="en-US" sz="2000" dirty="0"/>
              <a:t>The id of the clicked blog post has successfully made it to the other screen!</a:t>
            </a:r>
          </a:p>
          <a:p>
            <a:endParaRPr lang="en-US" sz="2000" dirty="0"/>
          </a:p>
        </p:txBody>
      </p:sp>
      <p:pic>
        <p:nvPicPr>
          <p:cNvPr id="4" name="Picture 3">
            <a:extLst>
              <a:ext uri="{FF2B5EF4-FFF2-40B4-BE49-F238E27FC236}">
                <a16:creationId xmlns:a16="http://schemas.microsoft.com/office/drawing/2014/main" id="{B1D3536C-DBFC-C14C-8033-57744F08B7BA}"/>
              </a:ext>
            </a:extLst>
          </p:cNvPr>
          <p:cNvPicPr>
            <a:picLocks noChangeAspect="1"/>
          </p:cNvPicPr>
          <p:nvPr/>
        </p:nvPicPr>
        <p:blipFill>
          <a:blip r:embed="rId2"/>
          <a:stretch>
            <a:fillRect/>
          </a:stretch>
        </p:blipFill>
        <p:spPr>
          <a:xfrm>
            <a:off x="6096000" y="941887"/>
            <a:ext cx="5087133" cy="3391422"/>
          </a:xfrm>
          <a:prstGeom prst="rect">
            <a:avLst/>
          </a:prstGeom>
        </p:spPr>
      </p:pic>
      <mc:AlternateContent xmlns:mc="http://schemas.openxmlformats.org/markup-compatibility/2006">
        <mc:Choice xmlns:p14="http://schemas.microsoft.com/office/powerpoint/2010/main" Requires="p14">
          <p:contentPart p14:bwMode="auto" r:id="rId3">
            <p14:nvContentPartPr>
              <p14:cNvPr id="7" name="Ink 6">
                <a:extLst>
                  <a:ext uri="{FF2B5EF4-FFF2-40B4-BE49-F238E27FC236}">
                    <a16:creationId xmlns:a16="http://schemas.microsoft.com/office/drawing/2014/main" id="{353EE1EE-3300-ED41-9328-98764B091D3A}"/>
                  </a:ext>
                </a:extLst>
              </p14:cNvPr>
              <p14:cNvContentPartPr/>
              <p14:nvPr/>
            </p14:nvContentPartPr>
            <p14:xfrm>
              <a:off x="7038444" y="2299147"/>
              <a:ext cx="3270240" cy="36720"/>
            </p14:xfrm>
          </p:contentPart>
        </mc:Choice>
        <mc:Fallback>
          <p:pic>
            <p:nvPicPr>
              <p:cNvPr id="7" name="Ink 6">
                <a:extLst>
                  <a:ext uri="{FF2B5EF4-FFF2-40B4-BE49-F238E27FC236}">
                    <a16:creationId xmlns:a16="http://schemas.microsoft.com/office/drawing/2014/main" id="{353EE1EE-3300-ED41-9328-98764B091D3A}"/>
                  </a:ext>
                </a:extLst>
              </p:cNvPr>
              <p:cNvPicPr/>
              <p:nvPr/>
            </p:nvPicPr>
            <p:blipFill>
              <a:blip r:embed="rId4"/>
              <a:stretch>
                <a:fillRect/>
              </a:stretch>
            </p:blipFill>
            <p:spPr>
              <a:xfrm>
                <a:off x="7029804" y="2290147"/>
                <a:ext cx="3287880" cy="5436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9" name="Ink 8">
                <a:extLst>
                  <a:ext uri="{FF2B5EF4-FFF2-40B4-BE49-F238E27FC236}">
                    <a16:creationId xmlns:a16="http://schemas.microsoft.com/office/drawing/2014/main" id="{C2440DB6-4324-834A-97B7-8E1D28D3AB90}"/>
                  </a:ext>
                </a:extLst>
              </p14:cNvPr>
              <p14:cNvContentPartPr/>
              <p14:nvPr/>
            </p14:nvContentPartPr>
            <p14:xfrm>
              <a:off x="9721884" y="2964427"/>
              <a:ext cx="671400" cy="44640"/>
            </p14:xfrm>
          </p:contentPart>
        </mc:Choice>
        <mc:Fallback>
          <p:pic>
            <p:nvPicPr>
              <p:cNvPr id="9" name="Ink 8">
                <a:extLst>
                  <a:ext uri="{FF2B5EF4-FFF2-40B4-BE49-F238E27FC236}">
                    <a16:creationId xmlns:a16="http://schemas.microsoft.com/office/drawing/2014/main" id="{C2440DB6-4324-834A-97B7-8E1D28D3AB90}"/>
                  </a:ext>
                </a:extLst>
              </p:cNvPr>
              <p:cNvPicPr/>
              <p:nvPr/>
            </p:nvPicPr>
            <p:blipFill>
              <a:blip r:embed="rId6"/>
              <a:stretch>
                <a:fillRect/>
              </a:stretch>
            </p:blipFill>
            <p:spPr>
              <a:xfrm>
                <a:off x="9713244" y="2955787"/>
                <a:ext cx="689040" cy="62280"/>
              </a:xfrm>
              <a:prstGeom prst="rect">
                <a:avLst/>
              </a:prstGeom>
            </p:spPr>
          </p:pic>
        </mc:Fallback>
      </mc:AlternateContent>
      <p:pic>
        <p:nvPicPr>
          <p:cNvPr id="10" name="Picture 9">
            <a:extLst>
              <a:ext uri="{FF2B5EF4-FFF2-40B4-BE49-F238E27FC236}">
                <a16:creationId xmlns:a16="http://schemas.microsoft.com/office/drawing/2014/main" id="{CB5AF352-7F41-4742-8B98-E3D55522959B}"/>
              </a:ext>
            </a:extLst>
          </p:cNvPr>
          <p:cNvPicPr>
            <a:picLocks noChangeAspect="1"/>
          </p:cNvPicPr>
          <p:nvPr/>
        </p:nvPicPr>
        <p:blipFill>
          <a:blip r:embed="rId7"/>
          <a:stretch>
            <a:fillRect/>
          </a:stretch>
        </p:blipFill>
        <p:spPr>
          <a:xfrm>
            <a:off x="7038444" y="4658149"/>
            <a:ext cx="3713459" cy="1557257"/>
          </a:xfrm>
          <a:prstGeom prst="rect">
            <a:avLst/>
          </a:prstGeom>
        </p:spPr>
      </p:pic>
    </p:spTree>
    <p:extLst>
      <p:ext uri="{BB962C8B-B14F-4D97-AF65-F5344CB8AC3E}">
        <p14:creationId xmlns:p14="http://schemas.microsoft.com/office/powerpoint/2010/main" val="17530022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Reducers with Context</a:t>
            </a:r>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406430" y="1985580"/>
            <a:ext cx="3320585" cy="3849624"/>
          </a:xfrm>
        </p:spPr>
        <p:txBody>
          <a:bodyPr>
            <a:normAutofit/>
          </a:bodyPr>
          <a:lstStyle/>
          <a:p>
            <a:r>
              <a:rPr lang="en-US" sz="2000" dirty="0"/>
              <a:t>And as we start to include more and more operations…</a:t>
            </a:r>
          </a:p>
          <a:p>
            <a:endParaRPr lang="en-US" sz="2000" dirty="0"/>
          </a:p>
          <a:p>
            <a:r>
              <a:rPr lang="en-US" sz="2000" dirty="0"/>
              <a:t>We’ll need to include more and more callback functions…</a:t>
            </a:r>
          </a:p>
          <a:p>
            <a:endParaRPr lang="en-US" sz="2000" dirty="0"/>
          </a:p>
          <a:p>
            <a:r>
              <a:rPr lang="en-US" sz="2000" dirty="0"/>
              <a:t>It could get unwieldy…</a:t>
            </a:r>
          </a:p>
          <a:p>
            <a:endParaRPr lang="en-US" sz="2000" dirty="0"/>
          </a:p>
          <a:p>
            <a:endParaRPr lang="en-US" sz="1800" dirty="0"/>
          </a:p>
          <a:p>
            <a:endParaRPr lang="en-US" sz="2000" dirty="0"/>
          </a:p>
          <a:p>
            <a:endParaRPr lang="en-US" sz="1800" dirty="0"/>
          </a:p>
          <a:p>
            <a:pPr marL="457200" indent="-457200">
              <a:buFont typeface="+mj-lt"/>
              <a:buAutoNum type="arabicPeriod"/>
            </a:pPr>
            <a:endParaRPr lang="en-US" sz="2000" dirty="0"/>
          </a:p>
          <a:p>
            <a:endParaRPr lang="en-US" sz="2000" dirty="0"/>
          </a:p>
        </p:txBody>
      </p:sp>
      <p:pic>
        <p:nvPicPr>
          <p:cNvPr id="5" name="Picture 4">
            <a:extLst>
              <a:ext uri="{FF2B5EF4-FFF2-40B4-BE49-F238E27FC236}">
                <a16:creationId xmlns:a16="http://schemas.microsoft.com/office/drawing/2014/main" id="{3D23B59A-710A-42AF-BD7E-6F7BA9FCC7CB}"/>
              </a:ext>
            </a:extLst>
          </p:cNvPr>
          <p:cNvPicPr>
            <a:picLocks noChangeAspect="1"/>
          </p:cNvPicPr>
          <p:nvPr/>
        </p:nvPicPr>
        <p:blipFill>
          <a:blip r:embed="rId2"/>
          <a:stretch>
            <a:fillRect/>
          </a:stretch>
        </p:blipFill>
        <p:spPr>
          <a:xfrm>
            <a:off x="3727015" y="1266714"/>
            <a:ext cx="8464985" cy="4324572"/>
          </a:xfrm>
          <a:prstGeom prst="rect">
            <a:avLst/>
          </a:prstGeom>
        </p:spPr>
      </p:pic>
    </p:spTree>
    <p:extLst>
      <p:ext uri="{BB962C8B-B14F-4D97-AF65-F5344CB8AC3E}">
        <p14:creationId xmlns:p14="http://schemas.microsoft.com/office/powerpoint/2010/main" val="4089565553"/>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sz="3600" dirty="0"/>
              <a:t>Working with the Index Screen</a:t>
            </a:r>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515069" y="1798003"/>
            <a:ext cx="4433107" cy="4301399"/>
          </a:xfrm>
        </p:spPr>
        <p:txBody>
          <a:bodyPr>
            <a:normAutofit/>
          </a:bodyPr>
          <a:lstStyle/>
          <a:p>
            <a:pPr marL="0" indent="0">
              <a:buNone/>
            </a:pPr>
            <a:endParaRPr lang="en-US" sz="2000" dirty="0"/>
          </a:p>
          <a:p>
            <a:endParaRPr lang="en-US" sz="2000" dirty="0"/>
          </a:p>
          <a:p>
            <a:endParaRPr lang="en-US" sz="2000" dirty="0"/>
          </a:p>
        </p:txBody>
      </p:sp>
      <p:sp>
        <p:nvSpPr>
          <p:cNvPr id="8" name="Content Placeholder 2">
            <a:extLst>
              <a:ext uri="{FF2B5EF4-FFF2-40B4-BE49-F238E27FC236}">
                <a16:creationId xmlns:a16="http://schemas.microsoft.com/office/drawing/2014/main" id="{E077CA19-5B19-467F-9997-F93C60048241}"/>
              </a:ext>
            </a:extLst>
          </p:cNvPr>
          <p:cNvSpPr txBox="1">
            <a:spLocks/>
          </p:cNvSpPr>
          <p:nvPr/>
        </p:nvSpPr>
        <p:spPr>
          <a:xfrm>
            <a:off x="626000" y="1798003"/>
            <a:ext cx="4685036" cy="6358215"/>
          </a:xfrm>
          <a:prstGeom prst="rect">
            <a:avLst/>
          </a:prstGeom>
        </p:spPr>
        <p:txBody>
          <a:bodyPr vert="horz" lIns="91440" tIns="45720" rIns="91440" bIns="45720" rtlCol="0">
            <a:normAutofit/>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r>
              <a:rPr lang="en-US" sz="2000" dirty="0"/>
              <a:t>So we want to display blog data on this screen!</a:t>
            </a:r>
          </a:p>
          <a:p>
            <a:r>
              <a:rPr lang="en-US" sz="2000" dirty="0"/>
              <a:t>Here is where all of that Context work really starts paying off!</a:t>
            </a:r>
          </a:p>
          <a:p>
            <a:r>
              <a:rPr lang="en-US" sz="2000" dirty="0"/>
              <a:t>We can access it from this screen (or any screen) with ease!</a:t>
            </a:r>
          </a:p>
          <a:p>
            <a:r>
              <a:rPr lang="en-US" sz="2000" dirty="0"/>
              <a:t>We’ll just always want to do the following steps…</a:t>
            </a:r>
          </a:p>
        </p:txBody>
      </p:sp>
      <p:pic>
        <p:nvPicPr>
          <p:cNvPr id="4" name="Picture 3">
            <a:extLst>
              <a:ext uri="{FF2B5EF4-FFF2-40B4-BE49-F238E27FC236}">
                <a16:creationId xmlns:a16="http://schemas.microsoft.com/office/drawing/2014/main" id="{B1D3536C-DBFC-C14C-8033-57744F08B7BA}"/>
              </a:ext>
            </a:extLst>
          </p:cNvPr>
          <p:cNvPicPr>
            <a:picLocks noChangeAspect="1"/>
          </p:cNvPicPr>
          <p:nvPr/>
        </p:nvPicPr>
        <p:blipFill>
          <a:blip r:embed="rId2"/>
          <a:stretch>
            <a:fillRect/>
          </a:stretch>
        </p:blipFill>
        <p:spPr>
          <a:xfrm>
            <a:off x="6096000" y="941887"/>
            <a:ext cx="5087133" cy="3391422"/>
          </a:xfrm>
          <a:prstGeom prst="rect">
            <a:avLst/>
          </a:prstGeom>
        </p:spPr>
      </p:pic>
    </p:spTree>
    <p:extLst>
      <p:ext uri="{BB962C8B-B14F-4D97-AF65-F5344CB8AC3E}">
        <p14:creationId xmlns:p14="http://schemas.microsoft.com/office/powerpoint/2010/main" val="243904131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sz="3600" dirty="0"/>
              <a:t>Working with the Index Screen</a:t>
            </a:r>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515069" y="1798003"/>
            <a:ext cx="4433107" cy="4301399"/>
          </a:xfrm>
        </p:spPr>
        <p:txBody>
          <a:bodyPr>
            <a:normAutofit/>
          </a:bodyPr>
          <a:lstStyle/>
          <a:p>
            <a:pPr marL="0" indent="0">
              <a:buNone/>
            </a:pPr>
            <a:endParaRPr lang="en-US" sz="2000" dirty="0"/>
          </a:p>
          <a:p>
            <a:endParaRPr lang="en-US" sz="2000" dirty="0"/>
          </a:p>
          <a:p>
            <a:endParaRPr lang="en-US" sz="2000" dirty="0"/>
          </a:p>
        </p:txBody>
      </p:sp>
      <p:sp>
        <p:nvSpPr>
          <p:cNvPr id="8" name="Content Placeholder 2">
            <a:extLst>
              <a:ext uri="{FF2B5EF4-FFF2-40B4-BE49-F238E27FC236}">
                <a16:creationId xmlns:a16="http://schemas.microsoft.com/office/drawing/2014/main" id="{E077CA19-5B19-467F-9997-F93C60048241}"/>
              </a:ext>
            </a:extLst>
          </p:cNvPr>
          <p:cNvSpPr txBox="1">
            <a:spLocks/>
          </p:cNvSpPr>
          <p:nvPr/>
        </p:nvSpPr>
        <p:spPr>
          <a:xfrm>
            <a:off x="625999" y="1798003"/>
            <a:ext cx="4873907" cy="6358215"/>
          </a:xfrm>
          <a:prstGeom prst="rect">
            <a:avLst/>
          </a:prstGeom>
        </p:spPr>
        <p:txBody>
          <a:bodyPr vert="horz" lIns="91440" tIns="45720" rIns="91440" bIns="45720" rtlCol="0">
            <a:normAutofit/>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r>
              <a:rPr lang="en-US" sz="2000" dirty="0"/>
              <a:t>We just import the Context object from </a:t>
            </a:r>
            <a:r>
              <a:rPr lang="en-US" sz="2000" dirty="0" err="1"/>
              <a:t>BlogContext</a:t>
            </a:r>
            <a:r>
              <a:rPr lang="en-US" sz="2000" dirty="0"/>
              <a:t>…</a:t>
            </a:r>
          </a:p>
          <a:p>
            <a:r>
              <a:rPr lang="en-US" sz="2000" dirty="0"/>
              <a:t>We import the </a:t>
            </a:r>
            <a:r>
              <a:rPr lang="en-US" sz="2000" dirty="0" err="1"/>
              <a:t>useContext</a:t>
            </a:r>
            <a:r>
              <a:rPr lang="en-US" sz="2000" dirty="0"/>
              <a:t> hook…</a:t>
            </a:r>
          </a:p>
          <a:p>
            <a:r>
              <a:rPr lang="en-US" sz="2000" dirty="0"/>
              <a:t>And we pass our Context into that hook!</a:t>
            </a:r>
          </a:p>
          <a:p>
            <a:endParaRPr lang="en-US" sz="2000" dirty="0"/>
          </a:p>
          <a:p>
            <a:r>
              <a:rPr lang="en-US" sz="2000" dirty="0"/>
              <a:t>What we get back is the “value” prop of the Provider, which we </a:t>
            </a:r>
            <a:r>
              <a:rPr lang="en-US" sz="2000" dirty="0" err="1"/>
              <a:t>destructure</a:t>
            </a:r>
            <a:r>
              <a:rPr lang="en-US" sz="2000" dirty="0"/>
              <a:t> here to store in a variable called state.</a:t>
            </a:r>
          </a:p>
        </p:txBody>
      </p:sp>
      <p:pic>
        <p:nvPicPr>
          <p:cNvPr id="5" name="Picture 4">
            <a:extLst>
              <a:ext uri="{FF2B5EF4-FFF2-40B4-BE49-F238E27FC236}">
                <a16:creationId xmlns:a16="http://schemas.microsoft.com/office/drawing/2014/main" id="{142091CE-A62E-3941-A3D4-A3BA5F5957E0}"/>
              </a:ext>
            </a:extLst>
          </p:cNvPr>
          <p:cNvPicPr>
            <a:picLocks noChangeAspect="1"/>
          </p:cNvPicPr>
          <p:nvPr/>
        </p:nvPicPr>
        <p:blipFill>
          <a:blip r:embed="rId2"/>
          <a:stretch>
            <a:fillRect/>
          </a:stretch>
        </p:blipFill>
        <p:spPr>
          <a:xfrm>
            <a:off x="6216823" y="504336"/>
            <a:ext cx="5206913" cy="4095325"/>
          </a:xfrm>
          <a:prstGeom prst="rect">
            <a:avLst/>
          </a:prstGeom>
        </p:spPr>
      </p:pic>
      <mc:AlternateContent xmlns:mc="http://schemas.openxmlformats.org/markup-compatibility/2006">
        <mc:Choice xmlns:p14="http://schemas.microsoft.com/office/powerpoint/2010/main" Requires="p14">
          <p:contentPart p14:bwMode="auto" r:id="rId3">
            <p14:nvContentPartPr>
              <p14:cNvPr id="6" name="Ink 5">
                <a:extLst>
                  <a:ext uri="{FF2B5EF4-FFF2-40B4-BE49-F238E27FC236}">
                    <a16:creationId xmlns:a16="http://schemas.microsoft.com/office/drawing/2014/main" id="{899F462F-E442-B446-B230-887ED9B3C262}"/>
                  </a:ext>
                </a:extLst>
              </p14:cNvPr>
              <p14:cNvContentPartPr/>
              <p14:nvPr/>
            </p14:nvContentPartPr>
            <p14:xfrm>
              <a:off x="8117004" y="1026547"/>
              <a:ext cx="799920" cy="4320"/>
            </p14:xfrm>
          </p:contentPart>
        </mc:Choice>
        <mc:Fallback>
          <p:pic>
            <p:nvPicPr>
              <p:cNvPr id="6" name="Ink 5">
                <a:extLst>
                  <a:ext uri="{FF2B5EF4-FFF2-40B4-BE49-F238E27FC236}">
                    <a16:creationId xmlns:a16="http://schemas.microsoft.com/office/drawing/2014/main" id="{899F462F-E442-B446-B230-887ED9B3C262}"/>
                  </a:ext>
                </a:extLst>
              </p:cNvPr>
              <p:cNvPicPr/>
              <p:nvPr/>
            </p:nvPicPr>
            <p:blipFill>
              <a:blip r:embed="rId4"/>
              <a:stretch>
                <a:fillRect/>
              </a:stretch>
            </p:blipFill>
            <p:spPr>
              <a:xfrm>
                <a:off x="8108364" y="1017547"/>
                <a:ext cx="817560" cy="2196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7" name="Ink 6">
                <a:extLst>
                  <a:ext uri="{FF2B5EF4-FFF2-40B4-BE49-F238E27FC236}">
                    <a16:creationId xmlns:a16="http://schemas.microsoft.com/office/drawing/2014/main" id="{E06A3B6F-6A29-9E45-BA71-82BF0A60E0FA}"/>
                  </a:ext>
                </a:extLst>
              </p14:cNvPr>
              <p14:cNvContentPartPr/>
              <p14:nvPr/>
            </p14:nvContentPartPr>
            <p14:xfrm>
              <a:off x="7564044" y="1474387"/>
              <a:ext cx="2459880" cy="30960"/>
            </p14:xfrm>
          </p:contentPart>
        </mc:Choice>
        <mc:Fallback>
          <p:pic>
            <p:nvPicPr>
              <p:cNvPr id="7" name="Ink 6">
                <a:extLst>
                  <a:ext uri="{FF2B5EF4-FFF2-40B4-BE49-F238E27FC236}">
                    <a16:creationId xmlns:a16="http://schemas.microsoft.com/office/drawing/2014/main" id="{E06A3B6F-6A29-9E45-BA71-82BF0A60E0FA}"/>
                  </a:ext>
                </a:extLst>
              </p:cNvPr>
              <p:cNvPicPr/>
              <p:nvPr/>
            </p:nvPicPr>
            <p:blipFill>
              <a:blip r:embed="rId6"/>
              <a:stretch>
                <a:fillRect/>
              </a:stretch>
            </p:blipFill>
            <p:spPr>
              <a:xfrm>
                <a:off x="7555044" y="1465747"/>
                <a:ext cx="2477520" cy="4860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11" name="Ink 10">
                <a:extLst>
                  <a:ext uri="{FF2B5EF4-FFF2-40B4-BE49-F238E27FC236}">
                    <a16:creationId xmlns:a16="http://schemas.microsoft.com/office/drawing/2014/main" id="{16399D7D-6976-DB4A-AE38-5B2F2B1F47DE}"/>
                  </a:ext>
                </a:extLst>
              </p14:cNvPr>
              <p14:cNvContentPartPr/>
              <p14:nvPr/>
            </p14:nvContentPartPr>
            <p14:xfrm>
              <a:off x="8661684" y="2093587"/>
              <a:ext cx="1608120" cy="23760"/>
            </p14:xfrm>
          </p:contentPart>
        </mc:Choice>
        <mc:Fallback>
          <p:pic>
            <p:nvPicPr>
              <p:cNvPr id="11" name="Ink 10">
                <a:extLst>
                  <a:ext uri="{FF2B5EF4-FFF2-40B4-BE49-F238E27FC236}">
                    <a16:creationId xmlns:a16="http://schemas.microsoft.com/office/drawing/2014/main" id="{16399D7D-6976-DB4A-AE38-5B2F2B1F47DE}"/>
                  </a:ext>
                </a:extLst>
              </p:cNvPr>
              <p:cNvPicPr/>
              <p:nvPr/>
            </p:nvPicPr>
            <p:blipFill>
              <a:blip r:embed="rId8"/>
              <a:stretch>
                <a:fillRect/>
              </a:stretch>
            </p:blipFill>
            <p:spPr>
              <a:xfrm>
                <a:off x="8652684" y="2084587"/>
                <a:ext cx="1625760" cy="4140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12" name="Ink 11">
                <a:extLst>
                  <a:ext uri="{FF2B5EF4-FFF2-40B4-BE49-F238E27FC236}">
                    <a16:creationId xmlns:a16="http://schemas.microsoft.com/office/drawing/2014/main" id="{D8DF16BF-ED6D-2840-A70E-2A516016C722}"/>
                  </a:ext>
                </a:extLst>
              </p14:cNvPr>
              <p14:cNvContentPartPr/>
              <p14:nvPr/>
            </p14:nvContentPartPr>
            <p14:xfrm>
              <a:off x="7186404" y="2136067"/>
              <a:ext cx="1082520" cy="29520"/>
            </p14:xfrm>
          </p:contentPart>
        </mc:Choice>
        <mc:Fallback>
          <p:pic>
            <p:nvPicPr>
              <p:cNvPr id="12" name="Ink 11">
                <a:extLst>
                  <a:ext uri="{FF2B5EF4-FFF2-40B4-BE49-F238E27FC236}">
                    <a16:creationId xmlns:a16="http://schemas.microsoft.com/office/drawing/2014/main" id="{D8DF16BF-ED6D-2840-A70E-2A516016C722}"/>
                  </a:ext>
                </a:extLst>
              </p:cNvPr>
              <p:cNvPicPr/>
              <p:nvPr/>
            </p:nvPicPr>
            <p:blipFill>
              <a:blip r:embed="rId10"/>
              <a:stretch>
                <a:fillRect/>
              </a:stretch>
            </p:blipFill>
            <p:spPr>
              <a:xfrm>
                <a:off x="7168404" y="2118427"/>
                <a:ext cx="1118160" cy="6516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13" name="Ink 12">
                <a:extLst>
                  <a:ext uri="{FF2B5EF4-FFF2-40B4-BE49-F238E27FC236}">
                    <a16:creationId xmlns:a16="http://schemas.microsoft.com/office/drawing/2014/main" id="{CF489487-D3A5-AB4E-B791-25765D1A38A8}"/>
                  </a:ext>
                </a:extLst>
              </p14:cNvPr>
              <p14:cNvContentPartPr/>
              <p14:nvPr/>
            </p14:nvContentPartPr>
            <p14:xfrm>
              <a:off x="1566804" y="5982307"/>
              <a:ext cx="1755360" cy="51840"/>
            </p14:xfrm>
          </p:contentPart>
        </mc:Choice>
        <mc:Fallback>
          <p:pic>
            <p:nvPicPr>
              <p:cNvPr id="13" name="Ink 12">
                <a:extLst>
                  <a:ext uri="{FF2B5EF4-FFF2-40B4-BE49-F238E27FC236}">
                    <a16:creationId xmlns:a16="http://schemas.microsoft.com/office/drawing/2014/main" id="{CF489487-D3A5-AB4E-B791-25765D1A38A8}"/>
                  </a:ext>
                </a:extLst>
              </p:cNvPr>
              <p:cNvPicPr/>
              <p:nvPr/>
            </p:nvPicPr>
            <p:blipFill>
              <a:blip r:embed="rId12"/>
              <a:stretch>
                <a:fillRect/>
              </a:stretch>
            </p:blipFill>
            <p:spPr>
              <a:xfrm>
                <a:off x="1548804" y="5964307"/>
                <a:ext cx="1791000" cy="87480"/>
              </a:xfrm>
              <a:prstGeom prst="rect">
                <a:avLst/>
              </a:prstGeom>
            </p:spPr>
          </p:pic>
        </mc:Fallback>
      </mc:AlternateContent>
    </p:spTree>
    <p:extLst>
      <p:ext uri="{BB962C8B-B14F-4D97-AF65-F5344CB8AC3E}">
        <p14:creationId xmlns:p14="http://schemas.microsoft.com/office/powerpoint/2010/main" val="243889147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sz="3600" dirty="0"/>
              <a:t>Working with the Index Screen</a:t>
            </a:r>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515069" y="1798003"/>
            <a:ext cx="4433107" cy="4301399"/>
          </a:xfrm>
        </p:spPr>
        <p:txBody>
          <a:bodyPr>
            <a:normAutofit/>
          </a:bodyPr>
          <a:lstStyle/>
          <a:p>
            <a:pPr marL="0" indent="0">
              <a:buNone/>
            </a:pPr>
            <a:endParaRPr lang="en-US" sz="2000" dirty="0"/>
          </a:p>
          <a:p>
            <a:endParaRPr lang="en-US" sz="2000" dirty="0"/>
          </a:p>
          <a:p>
            <a:endParaRPr lang="en-US" sz="2000" dirty="0"/>
          </a:p>
        </p:txBody>
      </p:sp>
      <p:sp>
        <p:nvSpPr>
          <p:cNvPr id="8" name="Content Placeholder 2">
            <a:extLst>
              <a:ext uri="{FF2B5EF4-FFF2-40B4-BE49-F238E27FC236}">
                <a16:creationId xmlns:a16="http://schemas.microsoft.com/office/drawing/2014/main" id="{E077CA19-5B19-467F-9997-F93C60048241}"/>
              </a:ext>
            </a:extLst>
          </p:cNvPr>
          <p:cNvSpPr txBox="1">
            <a:spLocks/>
          </p:cNvSpPr>
          <p:nvPr/>
        </p:nvSpPr>
        <p:spPr>
          <a:xfrm>
            <a:off x="625999" y="1798003"/>
            <a:ext cx="5470001" cy="6358215"/>
          </a:xfrm>
          <a:prstGeom prst="rect">
            <a:avLst/>
          </a:prstGeom>
        </p:spPr>
        <p:txBody>
          <a:bodyPr vert="horz" lIns="91440" tIns="45720" rIns="91440" bIns="45720" rtlCol="0">
            <a:normAutofit/>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r>
              <a:rPr lang="en-US" sz="2000" dirty="0"/>
              <a:t>And that state variable is now going to have the list of ALL of our blog posts.</a:t>
            </a:r>
          </a:p>
          <a:p>
            <a:endParaRPr lang="en-US" sz="2000" dirty="0"/>
          </a:p>
          <a:p>
            <a:r>
              <a:rPr lang="en-US" sz="2000" dirty="0"/>
              <a:t>Of course, we only want the ONE blog post that matches the id that we have.</a:t>
            </a:r>
          </a:p>
          <a:p>
            <a:endParaRPr lang="en-US" sz="2000" dirty="0"/>
          </a:p>
          <a:p>
            <a:r>
              <a:rPr lang="en-US" sz="2000" dirty="0"/>
              <a:t>We *could* use </a:t>
            </a:r>
            <a:r>
              <a:rPr lang="en-US" sz="2000" dirty="0" err="1"/>
              <a:t>array.filter</a:t>
            </a:r>
            <a:r>
              <a:rPr lang="en-US" sz="2000" dirty="0"/>
              <a:t>() again…</a:t>
            </a:r>
          </a:p>
          <a:p>
            <a:endParaRPr lang="en-US" sz="2000" dirty="0"/>
          </a:p>
          <a:p>
            <a:r>
              <a:rPr lang="en-US" sz="2000" dirty="0"/>
              <a:t>But let’s use a *different* function that is built in to JavaScript arrays this time: find()</a:t>
            </a:r>
          </a:p>
        </p:txBody>
      </p:sp>
      <p:pic>
        <p:nvPicPr>
          <p:cNvPr id="5" name="Picture 4">
            <a:extLst>
              <a:ext uri="{FF2B5EF4-FFF2-40B4-BE49-F238E27FC236}">
                <a16:creationId xmlns:a16="http://schemas.microsoft.com/office/drawing/2014/main" id="{142091CE-A62E-3941-A3D4-A3BA5F5957E0}"/>
              </a:ext>
            </a:extLst>
          </p:cNvPr>
          <p:cNvPicPr>
            <a:picLocks noChangeAspect="1"/>
          </p:cNvPicPr>
          <p:nvPr/>
        </p:nvPicPr>
        <p:blipFill>
          <a:blip r:embed="rId2"/>
          <a:stretch>
            <a:fillRect/>
          </a:stretch>
        </p:blipFill>
        <p:spPr>
          <a:xfrm>
            <a:off x="6216823" y="504336"/>
            <a:ext cx="5206913" cy="4095325"/>
          </a:xfrm>
          <a:prstGeom prst="rect">
            <a:avLst/>
          </a:prstGeom>
        </p:spPr>
      </p:pic>
    </p:spTree>
    <p:extLst>
      <p:ext uri="{BB962C8B-B14F-4D97-AF65-F5344CB8AC3E}">
        <p14:creationId xmlns:p14="http://schemas.microsoft.com/office/powerpoint/2010/main" val="191951937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sz="3600" dirty="0"/>
              <a:t>Working with the Index Screen</a:t>
            </a:r>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515069" y="1798003"/>
            <a:ext cx="4433107" cy="4301399"/>
          </a:xfrm>
        </p:spPr>
        <p:txBody>
          <a:bodyPr>
            <a:normAutofit/>
          </a:bodyPr>
          <a:lstStyle/>
          <a:p>
            <a:pPr marL="0" indent="0">
              <a:buNone/>
            </a:pPr>
            <a:endParaRPr lang="en-US" sz="2000" dirty="0"/>
          </a:p>
          <a:p>
            <a:endParaRPr lang="en-US" sz="2000" dirty="0"/>
          </a:p>
          <a:p>
            <a:endParaRPr lang="en-US" sz="2000" dirty="0"/>
          </a:p>
        </p:txBody>
      </p:sp>
      <p:sp>
        <p:nvSpPr>
          <p:cNvPr id="8" name="Content Placeholder 2">
            <a:extLst>
              <a:ext uri="{FF2B5EF4-FFF2-40B4-BE49-F238E27FC236}">
                <a16:creationId xmlns:a16="http://schemas.microsoft.com/office/drawing/2014/main" id="{E077CA19-5B19-467F-9997-F93C60048241}"/>
              </a:ext>
            </a:extLst>
          </p:cNvPr>
          <p:cNvSpPr txBox="1">
            <a:spLocks/>
          </p:cNvSpPr>
          <p:nvPr/>
        </p:nvSpPr>
        <p:spPr>
          <a:xfrm>
            <a:off x="625999" y="1798003"/>
            <a:ext cx="5470001" cy="6358215"/>
          </a:xfrm>
          <a:prstGeom prst="rect">
            <a:avLst/>
          </a:prstGeom>
        </p:spPr>
        <p:txBody>
          <a:bodyPr vert="horz" lIns="91440" tIns="45720" rIns="91440" bIns="45720" rtlCol="0">
            <a:normAutofit/>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r>
              <a:rPr lang="en-US" sz="2000" dirty="0"/>
              <a:t>The </a:t>
            </a:r>
            <a:r>
              <a:rPr lang="en-US" sz="2000" dirty="0" err="1"/>
              <a:t>array.find</a:t>
            </a:r>
            <a:r>
              <a:rPr lang="en-US" sz="2000" dirty="0"/>
              <a:t>() function is </a:t>
            </a:r>
            <a:r>
              <a:rPr lang="en-US" sz="2000" dirty="0" err="1"/>
              <a:t>kinda</a:t>
            </a:r>
            <a:r>
              <a:rPr lang="en-US" sz="2000" dirty="0"/>
              <a:t> similar to </a:t>
            </a:r>
            <a:r>
              <a:rPr lang="en-US" sz="2000" dirty="0" err="1"/>
              <a:t>array.filter</a:t>
            </a:r>
            <a:r>
              <a:rPr lang="en-US" sz="2000" dirty="0"/>
              <a:t>()</a:t>
            </a:r>
          </a:p>
          <a:p>
            <a:pPr lvl="1"/>
            <a:r>
              <a:rPr lang="en-US" sz="1800" dirty="0"/>
              <a:t>They both want a function as input!</a:t>
            </a:r>
          </a:p>
          <a:p>
            <a:pPr lvl="1"/>
            <a:r>
              <a:rPr lang="en-US" sz="1800" dirty="0"/>
              <a:t>They both call that function on every element in the list.</a:t>
            </a:r>
          </a:p>
          <a:p>
            <a:endParaRPr lang="en-US" sz="2000" dirty="0"/>
          </a:p>
          <a:p>
            <a:r>
              <a:rPr lang="en-US" sz="2000" dirty="0"/>
              <a:t>But the way that find() works is a little different.</a:t>
            </a:r>
          </a:p>
          <a:p>
            <a:pPr lvl="1"/>
            <a:r>
              <a:rPr lang="en-US" sz="1800" dirty="0"/>
              <a:t>It returns the first element in the array for which the provided function returns true.</a:t>
            </a:r>
          </a:p>
          <a:p>
            <a:pPr lvl="1"/>
            <a:r>
              <a:rPr lang="en-US" sz="1800" dirty="0"/>
              <a:t>The first time that the function returns true, the search ends. </a:t>
            </a:r>
          </a:p>
        </p:txBody>
      </p:sp>
      <p:pic>
        <p:nvPicPr>
          <p:cNvPr id="4" name="Picture 3">
            <a:extLst>
              <a:ext uri="{FF2B5EF4-FFF2-40B4-BE49-F238E27FC236}">
                <a16:creationId xmlns:a16="http://schemas.microsoft.com/office/drawing/2014/main" id="{CA46D563-9709-A340-BC28-EEBC6D61B7A9}"/>
              </a:ext>
            </a:extLst>
          </p:cNvPr>
          <p:cNvPicPr>
            <a:picLocks noChangeAspect="1"/>
          </p:cNvPicPr>
          <p:nvPr/>
        </p:nvPicPr>
        <p:blipFill>
          <a:blip r:embed="rId2"/>
          <a:stretch>
            <a:fillRect/>
          </a:stretch>
        </p:blipFill>
        <p:spPr>
          <a:xfrm>
            <a:off x="6536801" y="490817"/>
            <a:ext cx="5602224" cy="5126758"/>
          </a:xfrm>
          <a:prstGeom prst="rect">
            <a:avLst/>
          </a:prstGeom>
        </p:spPr>
      </p:pic>
      <mc:AlternateContent xmlns:mc="http://schemas.openxmlformats.org/markup-compatibility/2006">
        <mc:Choice xmlns:p14="http://schemas.microsoft.com/office/powerpoint/2010/main" Requires="p14">
          <p:contentPart p14:bwMode="auto" r:id="rId3">
            <p14:nvContentPartPr>
              <p14:cNvPr id="6" name="Ink 5">
                <a:extLst>
                  <a:ext uri="{FF2B5EF4-FFF2-40B4-BE49-F238E27FC236}">
                    <a16:creationId xmlns:a16="http://schemas.microsoft.com/office/drawing/2014/main" id="{1562C3A5-EA29-8242-B176-D87BB9D02A7B}"/>
                  </a:ext>
                </a:extLst>
              </p14:cNvPr>
              <p14:cNvContentPartPr/>
              <p14:nvPr/>
            </p14:nvContentPartPr>
            <p14:xfrm>
              <a:off x="7291164" y="2664187"/>
              <a:ext cx="4284720" cy="895680"/>
            </p14:xfrm>
          </p:contentPart>
        </mc:Choice>
        <mc:Fallback>
          <p:pic>
            <p:nvPicPr>
              <p:cNvPr id="6" name="Ink 5">
                <a:extLst>
                  <a:ext uri="{FF2B5EF4-FFF2-40B4-BE49-F238E27FC236}">
                    <a16:creationId xmlns:a16="http://schemas.microsoft.com/office/drawing/2014/main" id="{1562C3A5-EA29-8242-B176-D87BB9D02A7B}"/>
                  </a:ext>
                </a:extLst>
              </p:cNvPr>
              <p:cNvPicPr/>
              <p:nvPr/>
            </p:nvPicPr>
            <p:blipFill>
              <a:blip r:embed="rId4"/>
              <a:stretch>
                <a:fillRect/>
              </a:stretch>
            </p:blipFill>
            <p:spPr>
              <a:xfrm>
                <a:off x="7282164" y="2655187"/>
                <a:ext cx="4302360" cy="913320"/>
              </a:xfrm>
              <a:prstGeom prst="rect">
                <a:avLst/>
              </a:prstGeom>
            </p:spPr>
          </p:pic>
        </mc:Fallback>
      </mc:AlternateContent>
    </p:spTree>
    <p:extLst>
      <p:ext uri="{BB962C8B-B14F-4D97-AF65-F5344CB8AC3E}">
        <p14:creationId xmlns:p14="http://schemas.microsoft.com/office/powerpoint/2010/main" val="27936659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sz="3600" dirty="0"/>
              <a:t>Working with the Index Screen</a:t>
            </a:r>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515069" y="1798003"/>
            <a:ext cx="4433107" cy="4301399"/>
          </a:xfrm>
        </p:spPr>
        <p:txBody>
          <a:bodyPr>
            <a:normAutofit/>
          </a:bodyPr>
          <a:lstStyle/>
          <a:p>
            <a:pPr marL="0" indent="0">
              <a:buNone/>
            </a:pPr>
            <a:endParaRPr lang="en-US" sz="2000" dirty="0"/>
          </a:p>
          <a:p>
            <a:endParaRPr lang="en-US" sz="2000" dirty="0"/>
          </a:p>
          <a:p>
            <a:endParaRPr lang="en-US" sz="2000" dirty="0"/>
          </a:p>
        </p:txBody>
      </p:sp>
      <p:sp>
        <p:nvSpPr>
          <p:cNvPr id="8" name="Content Placeholder 2">
            <a:extLst>
              <a:ext uri="{FF2B5EF4-FFF2-40B4-BE49-F238E27FC236}">
                <a16:creationId xmlns:a16="http://schemas.microsoft.com/office/drawing/2014/main" id="{E077CA19-5B19-467F-9997-F93C60048241}"/>
              </a:ext>
            </a:extLst>
          </p:cNvPr>
          <p:cNvSpPr txBox="1">
            <a:spLocks/>
          </p:cNvSpPr>
          <p:nvPr/>
        </p:nvSpPr>
        <p:spPr>
          <a:xfrm>
            <a:off x="625999" y="1798003"/>
            <a:ext cx="5470001" cy="6358215"/>
          </a:xfrm>
          <a:prstGeom prst="rect">
            <a:avLst/>
          </a:prstGeom>
        </p:spPr>
        <p:txBody>
          <a:bodyPr vert="horz" lIns="91440" tIns="45720" rIns="91440" bIns="45720" rtlCol="0">
            <a:normAutofit/>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r>
              <a:rPr lang="en-US" sz="2000" dirty="0"/>
              <a:t>So in this case, it goes through each blog in our state array…</a:t>
            </a:r>
          </a:p>
          <a:p>
            <a:endParaRPr lang="en-US" sz="2000" dirty="0"/>
          </a:p>
          <a:p>
            <a:r>
              <a:rPr lang="en-US" sz="2000" dirty="0"/>
              <a:t>It checks if the </a:t>
            </a:r>
            <a:r>
              <a:rPr lang="en-US" sz="2000" dirty="0" err="1"/>
              <a:t>blogID</a:t>
            </a:r>
            <a:r>
              <a:rPr lang="en-US" sz="2000" dirty="0"/>
              <a:t> of the blog we clicked on is equal to the id of the blog in our state list we’re currently looking at.</a:t>
            </a:r>
          </a:p>
          <a:p>
            <a:endParaRPr lang="en-US" sz="2000" dirty="0"/>
          </a:p>
          <a:p>
            <a:r>
              <a:rPr lang="en-US" sz="2000" dirty="0"/>
              <a:t>If it is, we return true, and the find() is over!</a:t>
            </a:r>
          </a:p>
          <a:p>
            <a:r>
              <a:rPr lang="en-US" sz="2000" dirty="0"/>
              <a:t>Which in this case, it gets stored in that </a:t>
            </a:r>
            <a:r>
              <a:rPr lang="en-US" sz="2000" dirty="0" err="1"/>
              <a:t>blogPost</a:t>
            </a:r>
            <a:r>
              <a:rPr lang="en-US" sz="2000" dirty="0"/>
              <a:t> variable.</a:t>
            </a:r>
          </a:p>
        </p:txBody>
      </p:sp>
      <p:pic>
        <p:nvPicPr>
          <p:cNvPr id="4" name="Picture 3">
            <a:extLst>
              <a:ext uri="{FF2B5EF4-FFF2-40B4-BE49-F238E27FC236}">
                <a16:creationId xmlns:a16="http://schemas.microsoft.com/office/drawing/2014/main" id="{CA46D563-9709-A340-BC28-EEBC6D61B7A9}"/>
              </a:ext>
            </a:extLst>
          </p:cNvPr>
          <p:cNvPicPr>
            <a:picLocks noChangeAspect="1"/>
          </p:cNvPicPr>
          <p:nvPr/>
        </p:nvPicPr>
        <p:blipFill>
          <a:blip r:embed="rId2"/>
          <a:stretch>
            <a:fillRect/>
          </a:stretch>
        </p:blipFill>
        <p:spPr>
          <a:xfrm>
            <a:off x="6536801" y="490817"/>
            <a:ext cx="5602224" cy="5126758"/>
          </a:xfrm>
          <a:prstGeom prst="rect">
            <a:avLst/>
          </a:prstGeom>
        </p:spPr>
      </p:pic>
      <mc:AlternateContent xmlns:mc="http://schemas.openxmlformats.org/markup-compatibility/2006">
        <mc:Choice xmlns:p14="http://schemas.microsoft.com/office/powerpoint/2010/main" Requires="p14">
          <p:contentPart p14:bwMode="auto" r:id="rId3">
            <p14:nvContentPartPr>
              <p14:cNvPr id="5" name="Ink 4">
                <a:extLst>
                  <a:ext uri="{FF2B5EF4-FFF2-40B4-BE49-F238E27FC236}">
                    <a16:creationId xmlns:a16="http://schemas.microsoft.com/office/drawing/2014/main" id="{465CAC1C-F6A0-B546-8609-A97AB21E5D61}"/>
                  </a:ext>
                </a:extLst>
              </p14:cNvPr>
              <p14:cNvContentPartPr/>
              <p14:nvPr/>
            </p14:nvContentPartPr>
            <p14:xfrm>
              <a:off x="8082804" y="3279067"/>
              <a:ext cx="2508120" cy="68760"/>
            </p14:xfrm>
          </p:contentPart>
        </mc:Choice>
        <mc:Fallback>
          <p:pic>
            <p:nvPicPr>
              <p:cNvPr id="5" name="Ink 4">
                <a:extLst>
                  <a:ext uri="{FF2B5EF4-FFF2-40B4-BE49-F238E27FC236}">
                    <a16:creationId xmlns:a16="http://schemas.microsoft.com/office/drawing/2014/main" id="{465CAC1C-F6A0-B546-8609-A97AB21E5D61}"/>
                  </a:ext>
                </a:extLst>
              </p:cNvPr>
              <p:cNvPicPr/>
              <p:nvPr/>
            </p:nvPicPr>
            <p:blipFill>
              <a:blip r:embed="rId4"/>
              <a:stretch>
                <a:fillRect/>
              </a:stretch>
            </p:blipFill>
            <p:spPr>
              <a:xfrm>
                <a:off x="8074164" y="3270427"/>
                <a:ext cx="2525760" cy="8640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11" name="Ink 10">
                <a:extLst>
                  <a:ext uri="{FF2B5EF4-FFF2-40B4-BE49-F238E27FC236}">
                    <a16:creationId xmlns:a16="http://schemas.microsoft.com/office/drawing/2014/main" id="{47E6E03A-AD83-2C49-B348-BB382134420A}"/>
                  </a:ext>
                </a:extLst>
              </p14:cNvPr>
              <p14:cNvContentPartPr/>
              <p14:nvPr/>
            </p14:nvContentPartPr>
            <p14:xfrm>
              <a:off x="1063884" y="6531307"/>
              <a:ext cx="1862280" cy="19080"/>
            </p14:xfrm>
          </p:contentPart>
        </mc:Choice>
        <mc:Fallback>
          <p:pic>
            <p:nvPicPr>
              <p:cNvPr id="11" name="Ink 10">
                <a:extLst>
                  <a:ext uri="{FF2B5EF4-FFF2-40B4-BE49-F238E27FC236}">
                    <a16:creationId xmlns:a16="http://schemas.microsoft.com/office/drawing/2014/main" id="{47E6E03A-AD83-2C49-B348-BB382134420A}"/>
                  </a:ext>
                </a:extLst>
              </p:cNvPr>
              <p:cNvPicPr/>
              <p:nvPr/>
            </p:nvPicPr>
            <p:blipFill>
              <a:blip r:embed="rId6"/>
              <a:stretch>
                <a:fillRect/>
              </a:stretch>
            </p:blipFill>
            <p:spPr>
              <a:xfrm>
                <a:off x="1046244" y="6513307"/>
                <a:ext cx="1897920" cy="5472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12" name="Ink 11">
                <a:extLst>
                  <a:ext uri="{FF2B5EF4-FFF2-40B4-BE49-F238E27FC236}">
                    <a16:creationId xmlns:a16="http://schemas.microsoft.com/office/drawing/2014/main" id="{DDEFB505-DF9D-304D-B9B3-BBF46A563EA8}"/>
                  </a:ext>
                </a:extLst>
              </p14:cNvPr>
              <p14:cNvContentPartPr/>
              <p14:nvPr/>
            </p14:nvContentPartPr>
            <p14:xfrm>
              <a:off x="8246964" y="3030307"/>
              <a:ext cx="431640" cy="3600"/>
            </p14:xfrm>
          </p:contentPart>
        </mc:Choice>
        <mc:Fallback>
          <p:pic>
            <p:nvPicPr>
              <p:cNvPr id="12" name="Ink 11">
                <a:extLst>
                  <a:ext uri="{FF2B5EF4-FFF2-40B4-BE49-F238E27FC236}">
                    <a16:creationId xmlns:a16="http://schemas.microsoft.com/office/drawing/2014/main" id="{DDEFB505-DF9D-304D-B9B3-BBF46A563EA8}"/>
                  </a:ext>
                </a:extLst>
              </p:cNvPr>
              <p:cNvPicPr/>
              <p:nvPr/>
            </p:nvPicPr>
            <p:blipFill>
              <a:blip r:embed="rId8"/>
              <a:stretch>
                <a:fillRect/>
              </a:stretch>
            </p:blipFill>
            <p:spPr>
              <a:xfrm>
                <a:off x="8229324" y="3012667"/>
                <a:ext cx="467280" cy="39240"/>
              </a:xfrm>
              <a:prstGeom prst="rect">
                <a:avLst/>
              </a:prstGeom>
            </p:spPr>
          </p:pic>
        </mc:Fallback>
      </mc:AlternateContent>
    </p:spTree>
    <p:extLst>
      <p:ext uri="{BB962C8B-B14F-4D97-AF65-F5344CB8AC3E}">
        <p14:creationId xmlns:p14="http://schemas.microsoft.com/office/powerpoint/2010/main" val="90712206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sz="3600" dirty="0"/>
              <a:t>Working with the Index Screen</a:t>
            </a:r>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515069" y="1798003"/>
            <a:ext cx="4433107" cy="4301399"/>
          </a:xfrm>
        </p:spPr>
        <p:txBody>
          <a:bodyPr>
            <a:normAutofit/>
          </a:bodyPr>
          <a:lstStyle/>
          <a:p>
            <a:pPr marL="0" indent="0">
              <a:buNone/>
            </a:pPr>
            <a:endParaRPr lang="en-US" sz="2000" dirty="0"/>
          </a:p>
          <a:p>
            <a:endParaRPr lang="en-US" sz="2000" dirty="0"/>
          </a:p>
          <a:p>
            <a:endParaRPr lang="en-US" sz="2000" dirty="0"/>
          </a:p>
        </p:txBody>
      </p:sp>
      <p:sp>
        <p:nvSpPr>
          <p:cNvPr id="8" name="Content Placeholder 2">
            <a:extLst>
              <a:ext uri="{FF2B5EF4-FFF2-40B4-BE49-F238E27FC236}">
                <a16:creationId xmlns:a16="http://schemas.microsoft.com/office/drawing/2014/main" id="{E077CA19-5B19-467F-9997-F93C60048241}"/>
              </a:ext>
            </a:extLst>
          </p:cNvPr>
          <p:cNvSpPr txBox="1">
            <a:spLocks/>
          </p:cNvSpPr>
          <p:nvPr/>
        </p:nvSpPr>
        <p:spPr>
          <a:xfrm>
            <a:off x="625999" y="1798003"/>
            <a:ext cx="5470001" cy="6358215"/>
          </a:xfrm>
          <a:prstGeom prst="rect">
            <a:avLst/>
          </a:prstGeom>
        </p:spPr>
        <p:txBody>
          <a:bodyPr vert="horz" lIns="91440" tIns="45720" rIns="91440" bIns="45720" rtlCol="0">
            <a:normAutofit/>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r>
              <a:rPr lang="en-US" sz="2000" dirty="0"/>
              <a:t>If we then print out the title in our &lt;Text&gt; component…</a:t>
            </a:r>
          </a:p>
          <a:p>
            <a:endParaRPr lang="en-US" sz="2000" dirty="0"/>
          </a:p>
          <a:p>
            <a:r>
              <a:rPr lang="en-US" sz="2000" dirty="0"/>
              <a:t>We’ll see that our screen does in fact have all of the blog data we could ever hope for!</a:t>
            </a:r>
          </a:p>
        </p:txBody>
      </p:sp>
      <p:pic>
        <p:nvPicPr>
          <p:cNvPr id="6" name="Picture 5">
            <a:extLst>
              <a:ext uri="{FF2B5EF4-FFF2-40B4-BE49-F238E27FC236}">
                <a16:creationId xmlns:a16="http://schemas.microsoft.com/office/drawing/2014/main" id="{977B5A91-1C43-E04E-9879-850FCAB5E07F}"/>
              </a:ext>
            </a:extLst>
          </p:cNvPr>
          <p:cNvPicPr>
            <a:picLocks noChangeAspect="1"/>
          </p:cNvPicPr>
          <p:nvPr/>
        </p:nvPicPr>
        <p:blipFill>
          <a:blip r:embed="rId2"/>
          <a:stretch>
            <a:fillRect/>
          </a:stretch>
        </p:blipFill>
        <p:spPr>
          <a:xfrm>
            <a:off x="6513791" y="4338153"/>
            <a:ext cx="4918205" cy="2119014"/>
          </a:xfrm>
          <a:prstGeom prst="rect">
            <a:avLst/>
          </a:prstGeom>
        </p:spPr>
      </p:pic>
      <p:pic>
        <p:nvPicPr>
          <p:cNvPr id="7" name="Picture 6">
            <a:extLst>
              <a:ext uri="{FF2B5EF4-FFF2-40B4-BE49-F238E27FC236}">
                <a16:creationId xmlns:a16="http://schemas.microsoft.com/office/drawing/2014/main" id="{8EBC2D73-ED55-D04D-A2FC-3F16B8A4ECCE}"/>
              </a:ext>
            </a:extLst>
          </p:cNvPr>
          <p:cNvPicPr>
            <a:picLocks noChangeAspect="1"/>
          </p:cNvPicPr>
          <p:nvPr/>
        </p:nvPicPr>
        <p:blipFill>
          <a:blip r:embed="rId3"/>
          <a:stretch>
            <a:fillRect/>
          </a:stretch>
        </p:blipFill>
        <p:spPr>
          <a:xfrm>
            <a:off x="6513791" y="679042"/>
            <a:ext cx="5094596" cy="2714495"/>
          </a:xfrm>
          <a:prstGeom prst="rect">
            <a:avLst/>
          </a:prstGeom>
        </p:spPr>
      </p:pic>
      <mc:AlternateContent xmlns:mc="http://schemas.openxmlformats.org/markup-compatibility/2006">
        <mc:Choice xmlns:p14="http://schemas.microsoft.com/office/powerpoint/2010/main" Requires="p14">
          <p:contentPart p14:bwMode="auto" r:id="rId4">
            <p14:nvContentPartPr>
              <p14:cNvPr id="9" name="Ink 8">
                <a:extLst>
                  <a:ext uri="{FF2B5EF4-FFF2-40B4-BE49-F238E27FC236}">
                    <a16:creationId xmlns:a16="http://schemas.microsoft.com/office/drawing/2014/main" id="{C27B38A9-38BD-4B46-8AE5-86E073D17A8F}"/>
                  </a:ext>
                </a:extLst>
              </p14:cNvPr>
              <p14:cNvContentPartPr/>
              <p14:nvPr/>
            </p14:nvContentPartPr>
            <p14:xfrm>
              <a:off x="8434164" y="3099787"/>
              <a:ext cx="1374840" cy="19440"/>
            </p14:xfrm>
          </p:contentPart>
        </mc:Choice>
        <mc:Fallback>
          <p:pic>
            <p:nvPicPr>
              <p:cNvPr id="9" name="Ink 8">
                <a:extLst>
                  <a:ext uri="{FF2B5EF4-FFF2-40B4-BE49-F238E27FC236}">
                    <a16:creationId xmlns:a16="http://schemas.microsoft.com/office/drawing/2014/main" id="{C27B38A9-38BD-4B46-8AE5-86E073D17A8F}"/>
                  </a:ext>
                </a:extLst>
              </p:cNvPr>
              <p:cNvPicPr/>
              <p:nvPr/>
            </p:nvPicPr>
            <p:blipFill>
              <a:blip r:embed="rId5"/>
              <a:stretch>
                <a:fillRect/>
              </a:stretch>
            </p:blipFill>
            <p:spPr>
              <a:xfrm>
                <a:off x="8416524" y="3081787"/>
                <a:ext cx="1410480" cy="55080"/>
              </a:xfrm>
              <a:prstGeom prst="rect">
                <a:avLst/>
              </a:prstGeom>
            </p:spPr>
          </p:pic>
        </mc:Fallback>
      </mc:AlternateContent>
    </p:spTree>
    <p:extLst>
      <p:ext uri="{BB962C8B-B14F-4D97-AF65-F5344CB8AC3E}">
        <p14:creationId xmlns:p14="http://schemas.microsoft.com/office/powerpoint/2010/main" val="1327726534"/>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sz="3600" dirty="0"/>
              <a:t>Working with the Index Screen</a:t>
            </a:r>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515069" y="1798003"/>
            <a:ext cx="4433107" cy="4301399"/>
          </a:xfrm>
        </p:spPr>
        <p:txBody>
          <a:bodyPr>
            <a:normAutofit/>
          </a:bodyPr>
          <a:lstStyle/>
          <a:p>
            <a:pPr marL="0" indent="0">
              <a:buNone/>
            </a:pPr>
            <a:endParaRPr lang="en-US" sz="2000" dirty="0"/>
          </a:p>
          <a:p>
            <a:endParaRPr lang="en-US" sz="2000" dirty="0"/>
          </a:p>
          <a:p>
            <a:endParaRPr lang="en-US" sz="2000" dirty="0"/>
          </a:p>
        </p:txBody>
      </p:sp>
      <p:sp>
        <p:nvSpPr>
          <p:cNvPr id="8" name="Content Placeholder 2">
            <a:extLst>
              <a:ext uri="{FF2B5EF4-FFF2-40B4-BE49-F238E27FC236}">
                <a16:creationId xmlns:a16="http://schemas.microsoft.com/office/drawing/2014/main" id="{E077CA19-5B19-467F-9997-F93C60048241}"/>
              </a:ext>
            </a:extLst>
          </p:cNvPr>
          <p:cNvSpPr txBox="1">
            <a:spLocks/>
          </p:cNvSpPr>
          <p:nvPr/>
        </p:nvSpPr>
        <p:spPr>
          <a:xfrm>
            <a:off x="625999" y="1798003"/>
            <a:ext cx="8843678" cy="6358215"/>
          </a:xfrm>
          <a:prstGeom prst="rect">
            <a:avLst/>
          </a:prstGeom>
        </p:spPr>
        <p:txBody>
          <a:bodyPr vert="horz" lIns="91440" tIns="45720" rIns="91440" bIns="45720" rtlCol="0">
            <a:normAutofit/>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r>
              <a:rPr lang="en-US" sz="2000" dirty="0"/>
              <a:t>Sweet!</a:t>
            </a:r>
          </a:p>
          <a:p>
            <a:endParaRPr lang="en-US" sz="2000" dirty="0"/>
          </a:p>
          <a:p>
            <a:r>
              <a:rPr lang="en-US" sz="2000" dirty="0"/>
              <a:t>Look at how easy that was!</a:t>
            </a:r>
          </a:p>
          <a:p>
            <a:endParaRPr lang="en-US" sz="2000" dirty="0"/>
          </a:p>
          <a:p>
            <a:r>
              <a:rPr lang="en-US" sz="2000" dirty="0"/>
              <a:t>See, it isn’t all scary refactoring with functions within functions within functions!</a:t>
            </a:r>
          </a:p>
          <a:p>
            <a:endParaRPr lang="en-US" sz="2000" dirty="0"/>
          </a:p>
          <a:p>
            <a:r>
              <a:rPr lang="en-US" sz="2000" dirty="0"/>
              <a:t>Let’s start tackling the last couple of screens too!</a:t>
            </a:r>
          </a:p>
        </p:txBody>
      </p:sp>
    </p:spTree>
    <p:extLst>
      <p:ext uri="{BB962C8B-B14F-4D97-AF65-F5344CB8AC3E}">
        <p14:creationId xmlns:p14="http://schemas.microsoft.com/office/powerpoint/2010/main" val="115571816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Today’s Agenda</a:t>
            </a:r>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1066800" y="2103120"/>
            <a:ext cx="10058400" cy="3849624"/>
          </a:xfrm>
        </p:spPr>
        <p:txBody>
          <a:bodyPr>
            <a:normAutofit/>
          </a:bodyPr>
          <a:lstStyle/>
          <a:p>
            <a:r>
              <a:rPr lang="en-US" sz="2200" strike="sngStrike" dirty="0"/>
              <a:t>Return of the Reducer</a:t>
            </a:r>
          </a:p>
          <a:p>
            <a:r>
              <a:rPr lang="en-US" sz="2200" strike="sngStrike" dirty="0"/>
              <a:t>Automating Context Creation</a:t>
            </a:r>
          </a:p>
          <a:p>
            <a:r>
              <a:rPr lang="en-US" sz="2200" strike="sngStrike" dirty="0"/>
              <a:t>Some Styling Fun</a:t>
            </a:r>
          </a:p>
          <a:p>
            <a:r>
              <a:rPr lang="en-US" sz="2200" strike="sngStrike" dirty="0"/>
              <a:t>Getting the Index Screen Up and Running</a:t>
            </a:r>
          </a:p>
          <a:p>
            <a:r>
              <a:rPr lang="en-US" sz="2200" dirty="0"/>
              <a:t>The Create and Edit Screens</a:t>
            </a:r>
          </a:p>
          <a:p>
            <a:endParaRPr lang="en-US" sz="2000" dirty="0"/>
          </a:p>
          <a:p>
            <a:pPr marL="457200" indent="-457200">
              <a:buFont typeface="+mj-lt"/>
              <a:buAutoNum type="arabicPeriod"/>
            </a:pPr>
            <a:endParaRPr lang="en-US" sz="2000" dirty="0"/>
          </a:p>
          <a:p>
            <a:endParaRPr lang="en-US" sz="2000" dirty="0"/>
          </a:p>
        </p:txBody>
      </p:sp>
    </p:spTree>
    <p:extLst>
      <p:ext uri="{BB962C8B-B14F-4D97-AF65-F5344CB8AC3E}">
        <p14:creationId xmlns:p14="http://schemas.microsoft.com/office/powerpoint/2010/main" val="15928176"/>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sz="3600" dirty="0"/>
              <a:t>The Create and Edit Screens</a:t>
            </a:r>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515069" y="1798003"/>
            <a:ext cx="4433107" cy="4301399"/>
          </a:xfrm>
        </p:spPr>
        <p:txBody>
          <a:bodyPr>
            <a:normAutofit/>
          </a:bodyPr>
          <a:lstStyle/>
          <a:p>
            <a:pPr marL="0" indent="0">
              <a:buNone/>
            </a:pPr>
            <a:endParaRPr lang="en-US" sz="2000" dirty="0"/>
          </a:p>
          <a:p>
            <a:endParaRPr lang="en-US" sz="2000" dirty="0"/>
          </a:p>
          <a:p>
            <a:endParaRPr lang="en-US" sz="2000" dirty="0"/>
          </a:p>
        </p:txBody>
      </p:sp>
      <p:sp>
        <p:nvSpPr>
          <p:cNvPr id="8" name="Content Placeholder 2">
            <a:extLst>
              <a:ext uri="{FF2B5EF4-FFF2-40B4-BE49-F238E27FC236}">
                <a16:creationId xmlns:a16="http://schemas.microsoft.com/office/drawing/2014/main" id="{E077CA19-5B19-467F-9997-F93C60048241}"/>
              </a:ext>
            </a:extLst>
          </p:cNvPr>
          <p:cNvSpPr txBox="1">
            <a:spLocks/>
          </p:cNvSpPr>
          <p:nvPr/>
        </p:nvSpPr>
        <p:spPr>
          <a:xfrm>
            <a:off x="625999" y="1798003"/>
            <a:ext cx="4622406" cy="6358215"/>
          </a:xfrm>
          <a:prstGeom prst="rect">
            <a:avLst/>
          </a:prstGeom>
        </p:spPr>
        <p:txBody>
          <a:bodyPr vert="horz" lIns="91440" tIns="45720" rIns="91440" bIns="45720" rtlCol="0">
            <a:normAutofit/>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r>
              <a:rPr lang="en-US" sz="2000" dirty="0"/>
              <a:t>Let’s begin by… CREATING the Create Screen.</a:t>
            </a:r>
          </a:p>
          <a:p>
            <a:endParaRPr lang="en-US" sz="2000" dirty="0"/>
          </a:p>
          <a:p>
            <a:r>
              <a:rPr lang="en-US" sz="2000" dirty="0"/>
              <a:t>Isn’t it great that we don’t even need to talk about this any more?</a:t>
            </a:r>
          </a:p>
          <a:p>
            <a:endParaRPr lang="en-US" sz="2000" dirty="0"/>
          </a:p>
          <a:p>
            <a:r>
              <a:rPr lang="en-US" sz="2000" dirty="0"/>
              <a:t>But the question is… how do we actually want our user to GO to the create screen?</a:t>
            </a:r>
          </a:p>
        </p:txBody>
      </p:sp>
      <p:pic>
        <p:nvPicPr>
          <p:cNvPr id="4" name="Picture 3">
            <a:extLst>
              <a:ext uri="{FF2B5EF4-FFF2-40B4-BE49-F238E27FC236}">
                <a16:creationId xmlns:a16="http://schemas.microsoft.com/office/drawing/2014/main" id="{80F872DD-4D4B-4E4E-8213-D74166B6C0BB}"/>
              </a:ext>
            </a:extLst>
          </p:cNvPr>
          <p:cNvPicPr>
            <a:picLocks noChangeAspect="1"/>
          </p:cNvPicPr>
          <p:nvPr/>
        </p:nvPicPr>
        <p:blipFill>
          <a:blip r:embed="rId2"/>
          <a:stretch>
            <a:fillRect/>
          </a:stretch>
        </p:blipFill>
        <p:spPr>
          <a:xfrm>
            <a:off x="8001000" y="0"/>
            <a:ext cx="4191000" cy="2842732"/>
          </a:xfrm>
          <a:prstGeom prst="rect">
            <a:avLst/>
          </a:prstGeom>
        </p:spPr>
      </p:pic>
      <p:pic>
        <p:nvPicPr>
          <p:cNvPr id="5" name="Picture 4">
            <a:extLst>
              <a:ext uri="{FF2B5EF4-FFF2-40B4-BE49-F238E27FC236}">
                <a16:creationId xmlns:a16="http://schemas.microsoft.com/office/drawing/2014/main" id="{4CC8C15B-F691-E34D-A6D7-C05B0FD0F0CE}"/>
              </a:ext>
            </a:extLst>
          </p:cNvPr>
          <p:cNvPicPr>
            <a:picLocks noChangeAspect="1"/>
          </p:cNvPicPr>
          <p:nvPr/>
        </p:nvPicPr>
        <p:blipFill>
          <a:blip r:embed="rId3"/>
          <a:stretch>
            <a:fillRect/>
          </a:stretch>
        </p:blipFill>
        <p:spPr>
          <a:xfrm>
            <a:off x="8190097" y="3064498"/>
            <a:ext cx="3812805" cy="3558618"/>
          </a:xfrm>
          <a:prstGeom prst="rect">
            <a:avLst/>
          </a:prstGeom>
        </p:spPr>
      </p:pic>
      <mc:AlternateContent xmlns:mc="http://schemas.openxmlformats.org/markup-compatibility/2006">
        <mc:Choice xmlns:p14="http://schemas.microsoft.com/office/powerpoint/2010/main" Requires="p14">
          <p:contentPart p14:bwMode="auto" r:id="rId4">
            <p14:nvContentPartPr>
              <p14:cNvPr id="6" name="Ink 5">
                <a:extLst>
                  <a:ext uri="{FF2B5EF4-FFF2-40B4-BE49-F238E27FC236}">
                    <a16:creationId xmlns:a16="http://schemas.microsoft.com/office/drawing/2014/main" id="{B881DC0F-EF45-6C41-8083-7A088D34B40F}"/>
                  </a:ext>
                </a:extLst>
              </p14:cNvPr>
              <p14:cNvContentPartPr/>
              <p14:nvPr/>
            </p14:nvContentPartPr>
            <p14:xfrm>
              <a:off x="9732684" y="4525027"/>
              <a:ext cx="41040" cy="33120"/>
            </p14:xfrm>
          </p:contentPart>
        </mc:Choice>
        <mc:Fallback>
          <p:pic>
            <p:nvPicPr>
              <p:cNvPr id="6" name="Ink 5">
                <a:extLst>
                  <a:ext uri="{FF2B5EF4-FFF2-40B4-BE49-F238E27FC236}">
                    <a16:creationId xmlns:a16="http://schemas.microsoft.com/office/drawing/2014/main" id="{B881DC0F-EF45-6C41-8083-7A088D34B40F}"/>
                  </a:ext>
                </a:extLst>
              </p:cNvPr>
              <p:cNvPicPr/>
              <p:nvPr/>
            </p:nvPicPr>
            <p:blipFill>
              <a:blip r:embed="rId5"/>
              <a:stretch>
                <a:fillRect/>
              </a:stretch>
            </p:blipFill>
            <p:spPr>
              <a:xfrm>
                <a:off x="9724044" y="4516027"/>
                <a:ext cx="58680" cy="5076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7" name="Ink 6">
                <a:extLst>
                  <a:ext uri="{FF2B5EF4-FFF2-40B4-BE49-F238E27FC236}">
                    <a16:creationId xmlns:a16="http://schemas.microsoft.com/office/drawing/2014/main" id="{B521CA65-55F0-784F-A0A5-6310E2078E4D}"/>
                  </a:ext>
                </a:extLst>
              </p14:cNvPr>
              <p14:cNvContentPartPr/>
              <p14:nvPr/>
            </p14:nvContentPartPr>
            <p14:xfrm>
              <a:off x="11291124" y="3756787"/>
              <a:ext cx="28080" cy="53280"/>
            </p14:xfrm>
          </p:contentPart>
        </mc:Choice>
        <mc:Fallback>
          <p:pic>
            <p:nvPicPr>
              <p:cNvPr id="7" name="Ink 6">
                <a:extLst>
                  <a:ext uri="{FF2B5EF4-FFF2-40B4-BE49-F238E27FC236}">
                    <a16:creationId xmlns:a16="http://schemas.microsoft.com/office/drawing/2014/main" id="{B521CA65-55F0-784F-A0A5-6310E2078E4D}"/>
                  </a:ext>
                </a:extLst>
              </p:cNvPr>
              <p:cNvPicPr/>
              <p:nvPr/>
            </p:nvPicPr>
            <p:blipFill>
              <a:blip r:embed="rId7"/>
              <a:stretch>
                <a:fillRect/>
              </a:stretch>
            </p:blipFill>
            <p:spPr>
              <a:xfrm>
                <a:off x="11282484" y="3748147"/>
                <a:ext cx="45720" cy="70920"/>
              </a:xfrm>
              <a:prstGeom prst="rect">
                <a:avLst/>
              </a:prstGeom>
            </p:spPr>
          </p:pic>
        </mc:Fallback>
      </mc:AlternateContent>
    </p:spTree>
    <p:extLst>
      <p:ext uri="{BB962C8B-B14F-4D97-AF65-F5344CB8AC3E}">
        <p14:creationId xmlns:p14="http://schemas.microsoft.com/office/powerpoint/2010/main" val="2290259682"/>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sz="3600" dirty="0"/>
              <a:t>The Create and Edit Screens</a:t>
            </a:r>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515069" y="1798003"/>
            <a:ext cx="4433107" cy="4301399"/>
          </a:xfrm>
        </p:spPr>
        <p:txBody>
          <a:bodyPr>
            <a:normAutofit/>
          </a:bodyPr>
          <a:lstStyle/>
          <a:p>
            <a:pPr marL="0" indent="0">
              <a:buNone/>
            </a:pPr>
            <a:endParaRPr lang="en-US" sz="2000" dirty="0"/>
          </a:p>
          <a:p>
            <a:endParaRPr lang="en-US" sz="2000" dirty="0"/>
          </a:p>
          <a:p>
            <a:endParaRPr lang="en-US" sz="2000" dirty="0"/>
          </a:p>
        </p:txBody>
      </p:sp>
      <p:sp>
        <p:nvSpPr>
          <p:cNvPr id="8" name="Content Placeholder 2">
            <a:extLst>
              <a:ext uri="{FF2B5EF4-FFF2-40B4-BE49-F238E27FC236}">
                <a16:creationId xmlns:a16="http://schemas.microsoft.com/office/drawing/2014/main" id="{E077CA19-5B19-467F-9997-F93C60048241}"/>
              </a:ext>
            </a:extLst>
          </p:cNvPr>
          <p:cNvSpPr txBox="1">
            <a:spLocks/>
          </p:cNvSpPr>
          <p:nvPr/>
        </p:nvSpPr>
        <p:spPr>
          <a:xfrm>
            <a:off x="625998" y="1798003"/>
            <a:ext cx="10499201" cy="6358215"/>
          </a:xfrm>
          <a:prstGeom prst="rect">
            <a:avLst/>
          </a:prstGeom>
        </p:spPr>
        <p:txBody>
          <a:bodyPr vert="horz" lIns="91440" tIns="45720" rIns="91440" bIns="45720" rtlCol="0">
            <a:normAutofit/>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r>
              <a:rPr lang="en-US" sz="2000" dirty="0"/>
              <a:t>The thought was that we would click on the + icon in the header to go to create…</a:t>
            </a:r>
          </a:p>
          <a:p>
            <a:r>
              <a:rPr lang="en-US" sz="2000" dirty="0"/>
              <a:t>However, it turns out that’s something we’ve never done before!</a:t>
            </a:r>
          </a:p>
          <a:p>
            <a:r>
              <a:rPr lang="en-US" sz="2000" dirty="0"/>
              <a:t>So once again, we are learning something new!</a:t>
            </a:r>
          </a:p>
        </p:txBody>
      </p:sp>
      <mc:AlternateContent xmlns:mc="http://schemas.openxmlformats.org/markup-compatibility/2006">
        <mc:Choice xmlns:p14="http://schemas.microsoft.com/office/powerpoint/2010/main" Requires="p14">
          <p:contentPart p14:bwMode="auto" r:id="rId2">
            <p14:nvContentPartPr>
              <p14:cNvPr id="6" name="Ink 5">
                <a:extLst>
                  <a:ext uri="{FF2B5EF4-FFF2-40B4-BE49-F238E27FC236}">
                    <a16:creationId xmlns:a16="http://schemas.microsoft.com/office/drawing/2014/main" id="{B881DC0F-EF45-6C41-8083-7A088D34B40F}"/>
                  </a:ext>
                </a:extLst>
              </p14:cNvPr>
              <p14:cNvContentPartPr/>
              <p14:nvPr/>
            </p14:nvContentPartPr>
            <p14:xfrm>
              <a:off x="9732684" y="4525027"/>
              <a:ext cx="41040" cy="33120"/>
            </p14:xfrm>
          </p:contentPart>
        </mc:Choice>
        <mc:Fallback>
          <p:pic>
            <p:nvPicPr>
              <p:cNvPr id="6" name="Ink 5">
                <a:extLst>
                  <a:ext uri="{FF2B5EF4-FFF2-40B4-BE49-F238E27FC236}">
                    <a16:creationId xmlns:a16="http://schemas.microsoft.com/office/drawing/2014/main" id="{B881DC0F-EF45-6C41-8083-7A088D34B40F}"/>
                  </a:ext>
                </a:extLst>
              </p:cNvPr>
              <p:cNvPicPr/>
              <p:nvPr/>
            </p:nvPicPr>
            <p:blipFill>
              <a:blip r:embed="rId3"/>
              <a:stretch>
                <a:fillRect/>
              </a:stretch>
            </p:blipFill>
            <p:spPr>
              <a:xfrm>
                <a:off x="9723684" y="4516027"/>
                <a:ext cx="58680" cy="50760"/>
              </a:xfrm>
              <a:prstGeom prst="rect">
                <a:avLst/>
              </a:prstGeom>
            </p:spPr>
          </p:pic>
        </mc:Fallback>
      </mc:AlternateContent>
      <p:grpSp>
        <p:nvGrpSpPr>
          <p:cNvPr id="9" name="Group 8">
            <a:extLst>
              <a:ext uri="{FF2B5EF4-FFF2-40B4-BE49-F238E27FC236}">
                <a16:creationId xmlns:a16="http://schemas.microsoft.com/office/drawing/2014/main" id="{2D77B533-85A9-0B4A-9BA8-84BBEFC4296F}"/>
              </a:ext>
            </a:extLst>
          </p:cNvPr>
          <p:cNvGrpSpPr/>
          <p:nvPr/>
        </p:nvGrpSpPr>
        <p:grpSpPr>
          <a:xfrm>
            <a:off x="677119" y="3116114"/>
            <a:ext cx="10966268" cy="3649338"/>
            <a:chOff x="677119" y="2838272"/>
            <a:chExt cx="10966268" cy="3649338"/>
          </a:xfrm>
        </p:grpSpPr>
        <p:sp>
          <p:nvSpPr>
            <p:cNvPr id="10" name="Rectangle 9">
              <a:extLst>
                <a:ext uri="{FF2B5EF4-FFF2-40B4-BE49-F238E27FC236}">
                  <a16:creationId xmlns:a16="http://schemas.microsoft.com/office/drawing/2014/main" id="{3F140AC0-A049-A249-96A2-27DD54FB0E94}"/>
                </a:ext>
              </a:extLst>
            </p:cNvPr>
            <p:cNvSpPr/>
            <p:nvPr/>
          </p:nvSpPr>
          <p:spPr>
            <a:xfrm>
              <a:off x="677119" y="3339296"/>
              <a:ext cx="2546430" cy="3148314"/>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FBF697A-94CA-AD4C-A7D5-399395464369}"/>
                </a:ext>
              </a:extLst>
            </p:cNvPr>
            <p:cNvSpPr/>
            <p:nvPr/>
          </p:nvSpPr>
          <p:spPr>
            <a:xfrm>
              <a:off x="3507555" y="3339296"/>
              <a:ext cx="2546430" cy="3148314"/>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415B31A-6F82-C74D-AADD-BBD828C9EB0E}"/>
                </a:ext>
              </a:extLst>
            </p:cNvPr>
            <p:cNvSpPr/>
            <p:nvPr/>
          </p:nvSpPr>
          <p:spPr>
            <a:xfrm>
              <a:off x="6265470" y="3339296"/>
              <a:ext cx="2546430" cy="3148314"/>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448DFF2-6F62-004E-93F7-1527A82F6A42}"/>
                </a:ext>
              </a:extLst>
            </p:cNvPr>
            <p:cNvSpPr/>
            <p:nvPr/>
          </p:nvSpPr>
          <p:spPr>
            <a:xfrm>
              <a:off x="9095906" y="3339296"/>
              <a:ext cx="2546430" cy="3148314"/>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F1F34C0-6C58-7B41-8E09-7A365BC54E4F}"/>
                </a:ext>
              </a:extLst>
            </p:cNvPr>
            <p:cNvSpPr/>
            <p:nvPr/>
          </p:nvSpPr>
          <p:spPr>
            <a:xfrm>
              <a:off x="677119" y="3339296"/>
              <a:ext cx="2546430" cy="36244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DDB50EE6-62EB-6E4B-B1EA-FA49F35B4702}"/>
                </a:ext>
              </a:extLst>
            </p:cNvPr>
            <p:cNvSpPr/>
            <p:nvPr/>
          </p:nvSpPr>
          <p:spPr>
            <a:xfrm>
              <a:off x="3507555" y="3339296"/>
              <a:ext cx="2546430" cy="36244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80D7B8C8-081D-4242-B06E-1536C945E2A1}"/>
                </a:ext>
              </a:extLst>
            </p:cNvPr>
            <p:cNvSpPr/>
            <p:nvPr/>
          </p:nvSpPr>
          <p:spPr>
            <a:xfrm>
              <a:off x="6265470" y="3339296"/>
              <a:ext cx="2546430" cy="36244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BF911C67-CF50-D04E-8870-6D8172FFCD85}"/>
                </a:ext>
              </a:extLst>
            </p:cNvPr>
            <p:cNvSpPr/>
            <p:nvPr/>
          </p:nvSpPr>
          <p:spPr>
            <a:xfrm>
              <a:off x="9095906" y="3339296"/>
              <a:ext cx="2546430" cy="36244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E7164897-FFCF-B042-854C-846A8E0DA8B7}"/>
                </a:ext>
              </a:extLst>
            </p:cNvPr>
            <p:cNvSpPr txBox="1"/>
            <p:nvPr/>
          </p:nvSpPr>
          <p:spPr>
            <a:xfrm>
              <a:off x="1392553" y="3312414"/>
              <a:ext cx="1115562" cy="369332"/>
            </a:xfrm>
            <a:prstGeom prst="rect">
              <a:avLst/>
            </a:prstGeom>
            <a:noFill/>
          </p:spPr>
          <p:txBody>
            <a:bodyPr wrap="none" rtlCol="0">
              <a:spAutoFit/>
            </a:bodyPr>
            <a:lstStyle/>
            <a:p>
              <a:r>
                <a:rPr lang="en-US" dirty="0"/>
                <a:t>Blog List</a:t>
              </a:r>
            </a:p>
          </p:txBody>
        </p:sp>
        <p:sp>
          <p:nvSpPr>
            <p:cNvPr id="19" name="TextBox 18">
              <a:extLst>
                <a:ext uri="{FF2B5EF4-FFF2-40B4-BE49-F238E27FC236}">
                  <a16:creationId xmlns:a16="http://schemas.microsoft.com/office/drawing/2014/main" id="{3AE044DA-7972-F24F-95E1-97B1193B8528}"/>
                </a:ext>
              </a:extLst>
            </p:cNvPr>
            <p:cNvSpPr txBox="1"/>
            <p:nvPr/>
          </p:nvSpPr>
          <p:spPr>
            <a:xfrm>
              <a:off x="4222989" y="3306080"/>
              <a:ext cx="1115562" cy="369332"/>
            </a:xfrm>
            <a:prstGeom prst="rect">
              <a:avLst/>
            </a:prstGeom>
            <a:noFill/>
          </p:spPr>
          <p:txBody>
            <a:bodyPr wrap="none" rtlCol="0">
              <a:spAutoFit/>
            </a:bodyPr>
            <a:lstStyle/>
            <a:p>
              <a:r>
                <a:rPr lang="en-US" dirty="0"/>
                <a:t>Blog List</a:t>
              </a:r>
            </a:p>
          </p:txBody>
        </p:sp>
        <p:sp>
          <p:nvSpPr>
            <p:cNvPr id="20" name="TextBox 19">
              <a:extLst>
                <a:ext uri="{FF2B5EF4-FFF2-40B4-BE49-F238E27FC236}">
                  <a16:creationId xmlns:a16="http://schemas.microsoft.com/office/drawing/2014/main" id="{958F86CE-B43F-7342-8B12-CF6C14E0E1DA}"/>
                </a:ext>
              </a:extLst>
            </p:cNvPr>
            <p:cNvSpPr txBox="1"/>
            <p:nvPr/>
          </p:nvSpPr>
          <p:spPr>
            <a:xfrm>
              <a:off x="6980904" y="3339296"/>
              <a:ext cx="1115562" cy="369332"/>
            </a:xfrm>
            <a:prstGeom prst="rect">
              <a:avLst/>
            </a:prstGeom>
            <a:noFill/>
          </p:spPr>
          <p:txBody>
            <a:bodyPr wrap="none" rtlCol="0">
              <a:spAutoFit/>
            </a:bodyPr>
            <a:lstStyle/>
            <a:p>
              <a:r>
                <a:rPr lang="en-US" dirty="0"/>
                <a:t>Blog List</a:t>
              </a:r>
            </a:p>
          </p:txBody>
        </p:sp>
        <p:sp>
          <p:nvSpPr>
            <p:cNvPr id="21" name="TextBox 20">
              <a:extLst>
                <a:ext uri="{FF2B5EF4-FFF2-40B4-BE49-F238E27FC236}">
                  <a16:creationId xmlns:a16="http://schemas.microsoft.com/office/drawing/2014/main" id="{D54E3E82-7031-3942-B395-546ACCF18DDE}"/>
                </a:ext>
              </a:extLst>
            </p:cNvPr>
            <p:cNvSpPr txBox="1"/>
            <p:nvPr/>
          </p:nvSpPr>
          <p:spPr>
            <a:xfrm>
              <a:off x="9811340" y="3332411"/>
              <a:ext cx="1115562" cy="369332"/>
            </a:xfrm>
            <a:prstGeom prst="rect">
              <a:avLst/>
            </a:prstGeom>
            <a:noFill/>
          </p:spPr>
          <p:txBody>
            <a:bodyPr wrap="none" rtlCol="0">
              <a:spAutoFit/>
            </a:bodyPr>
            <a:lstStyle/>
            <a:p>
              <a:r>
                <a:rPr lang="en-US" dirty="0"/>
                <a:t>Blog List</a:t>
              </a:r>
            </a:p>
          </p:txBody>
        </p:sp>
        <p:sp>
          <p:nvSpPr>
            <p:cNvPr id="22" name="TextBox 21">
              <a:extLst>
                <a:ext uri="{FF2B5EF4-FFF2-40B4-BE49-F238E27FC236}">
                  <a16:creationId xmlns:a16="http://schemas.microsoft.com/office/drawing/2014/main" id="{20563ACA-1E52-F643-A28A-BC9D1B4AA110}"/>
                </a:ext>
              </a:extLst>
            </p:cNvPr>
            <p:cNvSpPr txBox="1"/>
            <p:nvPr/>
          </p:nvSpPr>
          <p:spPr>
            <a:xfrm>
              <a:off x="2786502" y="3318851"/>
              <a:ext cx="322524" cy="369332"/>
            </a:xfrm>
            <a:prstGeom prst="rect">
              <a:avLst/>
            </a:prstGeom>
            <a:noFill/>
          </p:spPr>
          <p:txBody>
            <a:bodyPr wrap="none" rtlCol="0">
              <a:spAutoFit/>
            </a:bodyPr>
            <a:lstStyle/>
            <a:p>
              <a:r>
                <a:rPr lang="en-US" dirty="0"/>
                <a:t>+</a:t>
              </a:r>
            </a:p>
          </p:txBody>
        </p:sp>
        <p:pic>
          <p:nvPicPr>
            <p:cNvPr id="23" name="Graphic 22" descr="Pencil with solid fill">
              <a:extLst>
                <a:ext uri="{FF2B5EF4-FFF2-40B4-BE49-F238E27FC236}">
                  <a16:creationId xmlns:a16="http://schemas.microsoft.com/office/drawing/2014/main" id="{E466FAC9-9C0E-B945-BA6C-02C2209BBFB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651715" y="3369953"/>
              <a:ext cx="338675" cy="338675"/>
            </a:xfrm>
            <a:prstGeom prst="rect">
              <a:avLst/>
            </a:prstGeom>
          </p:spPr>
        </p:pic>
        <p:grpSp>
          <p:nvGrpSpPr>
            <p:cNvPr id="24" name="Group 23">
              <a:extLst>
                <a:ext uri="{FF2B5EF4-FFF2-40B4-BE49-F238E27FC236}">
                  <a16:creationId xmlns:a16="http://schemas.microsoft.com/office/drawing/2014/main" id="{F02E672F-AA27-E048-8749-E9F77B34287A}"/>
                </a:ext>
              </a:extLst>
            </p:cNvPr>
            <p:cNvGrpSpPr/>
            <p:nvPr/>
          </p:nvGrpSpPr>
          <p:grpSpPr>
            <a:xfrm>
              <a:off x="677119" y="4039929"/>
              <a:ext cx="2546430" cy="362447"/>
              <a:chOff x="677119" y="4027932"/>
              <a:chExt cx="2546430" cy="362447"/>
            </a:xfrm>
          </p:grpSpPr>
          <p:sp>
            <p:nvSpPr>
              <p:cNvPr id="60" name="Rectangle 59">
                <a:extLst>
                  <a:ext uri="{FF2B5EF4-FFF2-40B4-BE49-F238E27FC236}">
                    <a16:creationId xmlns:a16="http://schemas.microsoft.com/office/drawing/2014/main" id="{13B596B5-2309-C841-A57B-2E62FF612D89}"/>
                  </a:ext>
                </a:extLst>
              </p:cNvPr>
              <p:cNvSpPr/>
              <p:nvPr/>
            </p:nvSpPr>
            <p:spPr>
              <a:xfrm>
                <a:off x="677119" y="4027932"/>
                <a:ext cx="2546430" cy="36244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TextBox 60">
                <a:extLst>
                  <a:ext uri="{FF2B5EF4-FFF2-40B4-BE49-F238E27FC236}">
                    <a16:creationId xmlns:a16="http://schemas.microsoft.com/office/drawing/2014/main" id="{27BAD762-4EAF-5F44-A95A-BCF9B666B323}"/>
                  </a:ext>
                </a:extLst>
              </p:cNvPr>
              <p:cNvSpPr txBox="1"/>
              <p:nvPr/>
            </p:nvSpPr>
            <p:spPr>
              <a:xfrm>
                <a:off x="688890" y="4060952"/>
                <a:ext cx="869790" cy="276999"/>
              </a:xfrm>
              <a:prstGeom prst="rect">
                <a:avLst/>
              </a:prstGeom>
              <a:noFill/>
            </p:spPr>
            <p:txBody>
              <a:bodyPr wrap="none" rtlCol="0">
                <a:spAutoFit/>
              </a:bodyPr>
              <a:lstStyle/>
              <a:p>
                <a:r>
                  <a:rPr lang="en-US" sz="1200" dirty="0"/>
                  <a:t>Blog Title</a:t>
                </a:r>
              </a:p>
            </p:txBody>
          </p:sp>
          <p:pic>
            <p:nvPicPr>
              <p:cNvPr id="62" name="Graphic 61" descr="Garbage with solid fill">
                <a:extLst>
                  <a:ext uri="{FF2B5EF4-FFF2-40B4-BE49-F238E27FC236}">
                    <a16:creationId xmlns:a16="http://schemas.microsoft.com/office/drawing/2014/main" id="{0257E680-43C4-D34B-9244-27EBE2A1827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804265" y="4032715"/>
                <a:ext cx="325301" cy="325301"/>
              </a:xfrm>
              <a:prstGeom prst="rect">
                <a:avLst/>
              </a:prstGeom>
            </p:spPr>
          </p:pic>
        </p:grpSp>
        <p:grpSp>
          <p:nvGrpSpPr>
            <p:cNvPr id="25" name="Group 24">
              <a:extLst>
                <a:ext uri="{FF2B5EF4-FFF2-40B4-BE49-F238E27FC236}">
                  <a16:creationId xmlns:a16="http://schemas.microsoft.com/office/drawing/2014/main" id="{AF1B3F7A-563B-6A4C-8E17-91C3A25984B3}"/>
                </a:ext>
              </a:extLst>
            </p:cNvPr>
            <p:cNvGrpSpPr/>
            <p:nvPr/>
          </p:nvGrpSpPr>
          <p:grpSpPr>
            <a:xfrm>
              <a:off x="677119" y="4402376"/>
              <a:ext cx="2546430" cy="362447"/>
              <a:chOff x="677119" y="4027932"/>
              <a:chExt cx="2546430" cy="362447"/>
            </a:xfrm>
          </p:grpSpPr>
          <p:sp>
            <p:nvSpPr>
              <p:cNvPr id="57" name="Rectangle 56">
                <a:extLst>
                  <a:ext uri="{FF2B5EF4-FFF2-40B4-BE49-F238E27FC236}">
                    <a16:creationId xmlns:a16="http://schemas.microsoft.com/office/drawing/2014/main" id="{FC655F8F-CDE6-1C40-A970-A7A443BD87F0}"/>
                  </a:ext>
                </a:extLst>
              </p:cNvPr>
              <p:cNvSpPr/>
              <p:nvPr/>
            </p:nvSpPr>
            <p:spPr>
              <a:xfrm>
                <a:off x="677119" y="4027932"/>
                <a:ext cx="2546430" cy="36244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a:extLst>
                  <a:ext uri="{FF2B5EF4-FFF2-40B4-BE49-F238E27FC236}">
                    <a16:creationId xmlns:a16="http://schemas.microsoft.com/office/drawing/2014/main" id="{B7D7E3C6-3419-2043-905F-266946906C62}"/>
                  </a:ext>
                </a:extLst>
              </p:cNvPr>
              <p:cNvSpPr txBox="1"/>
              <p:nvPr/>
            </p:nvSpPr>
            <p:spPr>
              <a:xfrm>
                <a:off x="688890" y="4060952"/>
                <a:ext cx="869790" cy="276999"/>
              </a:xfrm>
              <a:prstGeom prst="rect">
                <a:avLst/>
              </a:prstGeom>
              <a:noFill/>
            </p:spPr>
            <p:txBody>
              <a:bodyPr wrap="none" rtlCol="0">
                <a:spAutoFit/>
              </a:bodyPr>
              <a:lstStyle/>
              <a:p>
                <a:r>
                  <a:rPr lang="en-US" sz="1200" dirty="0"/>
                  <a:t>Blog Title</a:t>
                </a:r>
              </a:p>
            </p:txBody>
          </p:sp>
          <p:pic>
            <p:nvPicPr>
              <p:cNvPr id="59" name="Graphic 58" descr="Garbage with solid fill">
                <a:extLst>
                  <a:ext uri="{FF2B5EF4-FFF2-40B4-BE49-F238E27FC236}">
                    <a16:creationId xmlns:a16="http://schemas.microsoft.com/office/drawing/2014/main" id="{A2658C0E-7F25-5141-B0F2-9453C7577E1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804265" y="4032715"/>
                <a:ext cx="325301" cy="325301"/>
              </a:xfrm>
              <a:prstGeom prst="rect">
                <a:avLst/>
              </a:prstGeom>
            </p:spPr>
          </p:pic>
        </p:grpSp>
        <p:grpSp>
          <p:nvGrpSpPr>
            <p:cNvPr id="26" name="Group 25">
              <a:extLst>
                <a:ext uri="{FF2B5EF4-FFF2-40B4-BE49-F238E27FC236}">
                  <a16:creationId xmlns:a16="http://schemas.microsoft.com/office/drawing/2014/main" id="{D0896CF6-88AD-8C4B-B3D5-8C9C1BEBCED5}"/>
                </a:ext>
              </a:extLst>
            </p:cNvPr>
            <p:cNvGrpSpPr/>
            <p:nvPr/>
          </p:nvGrpSpPr>
          <p:grpSpPr>
            <a:xfrm>
              <a:off x="677119" y="4767958"/>
              <a:ext cx="2546430" cy="362447"/>
              <a:chOff x="677119" y="4027932"/>
              <a:chExt cx="2546430" cy="362447"/>
            </a:xfrm>
          </p:grpSpPr>
          <p:sp>
            <p:nvSpPr>
              <p:cNvPr id="54" name="Rectangle 53">
                <a:extLst>
                  <a:ext uri="{FF2B5EF4-FFF2-40B4-BE49-F238E27FC236}">
                    <a16:creationId xmlns:a16="http://schemas.microsoft.com/office/drawing/2014/main" id="{8337D0E2-32AF-384C-9F32-0989D8FA0A4C}"/>
                  </a:ext>
                </a:extLst>
              </p:cNvPr>
              <p:cNvSpPr/>
              <p:nvPr/>
            </p:nvSpPr>
            <p:spPr>
              <a:xfrm>
                <a:off x="677119" y="4027932"/>
                <a:ext cx="2546430" cy="36244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353AB9DA-CA99-5649-8C4E-106BFA91F6D0}"/>
                  </a:ext>
                </a:extLst>
              </p:cNvPr>
              <p:cNvSpPr txBox="1"/>
              <p:nvPr/>
            </p:nvSpPr>
            <p:spPr>
              <a:xfrm>
                <a:off x="688890" y="4060952"/>
                <a:ext cx="869790" cy="276999"/>
              </a:xfrm>
              <a:prstGeom prst="rect">
                <a:avLst/>
              </a:prstGeom>
              <a:noFill/>
            </p:spPr>
            <p:txBody>
              <a:bodyPr wrap="none" rtlCol="0">
                <a:spAutoFit/>
              </a:bodyPr>
              <a:lstStyle/>
              <a:p>
                <a:r>
                  <a:rPr lang="en-US" sz="1200" dirty="0"/>
                  <a:t>Blog Title</a:t>
                </a:r>
              </a:p>
            </p:txBody>
          </p:sp>
          <p:pic>
            <p:nvPicPr>
              <p:cNvPr id="56" name="Graphic 55" descr="Garbage with solid fill">
                <a:extLst>
                  <a:ext uri="{FF2B5EF4-FFF2-40B4-BE49-F238E27FC236}">
                    <a16:creationId xmlns:a16="http://schemas.microsoft.com/office/drawing/2014/main" id="{A53D9AA5-3A8D-5941-B65A-8B11CF94D56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804265" y="4032715"/>
                <a:ext cx="325301" cy="325301"/>
              </a:xfrm>
              <a:prstGeom prst="rect">
                <a:avLst/>
              </a:prstGeom>
            </p:spPr>
          </p:pic>
        </p:grpSp>
        <p:grpSp>
          <p:nvGrpSpPr>
            <p:cNvPr id="27" name="Group 26">
              <a:extLst>
                <a:ext uri="{FF2B5EF4-FFF2-40B4-BE49-F238E27FC236}">
                  <a16:creationId xmlns:a16="http://schemas.microsoft.com/office/drawing/2014/main" id="{251DEC76-BB45-3F47-8FCE-CCADBDFAF72A}"/>
                </a:ext>
              </a:extLst>
            </p:cNvPr>
            <p:cNvGrpSpPr/>
            <p:nvPr/>
          </p:nvGrpSpPr>
          <p:grpSpPr>
            <a:xfrm>
              <a:off x="677119" y="5130405"/>
              <a:ext cx="2546430" cy="362447"/>
              <a:chOff x="677119" y="4027932"/>
              <a:chExt cx="2546430" cy="362447"/>
            </a:xfrm>
          </p:grpSpPr>
          <p:sp>
            <p:nvSpPr>
              <p:cNvPr id="51" name="Rectangle 50">
                <a:extLst>
                  <a:ext uri="{FF2B5EF4-FFF2-40B4-BE49-F238E27FC236}">
                    <a16:creationId xmlns:a16="http://schemas.microsoft.com/office/drawing/2014/main" id="{4FDA97ED-9F51-5546-AC2E-FE2650ADFE69}"/>
                  </a:ext>
                </a:extLst>
              </p:cNvPr>
              <p:cNvSpPr/>
              <p:nvPr/>
            </p:nvSpPr>
            <p:spPr>
              <a:xfrm>
                <a:off x="677119" y="4027932"/>
                <a:ext cx="2546430" cy="36244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a:extLst>
                  <a:ext uri="{FF2B5EF4-FFF2-40B4-BE49-F238E27FC236}">
                    <a16:creationId xmlns:a16="http://schemas.microsoft.com/office/drawing/2014/main" id="{9BCC6D56-8973-3E4D-A2D3-E9089EDC8323}"/>
                  </a:ext>
                </a:extLst>
              </p:cNvPr>
              <p:cNvSpPr txBox="1"/>
              <p:nvPr/>
            </p:nvSpPr>
            <p:spPr>
              <a:xfrm>
                <a:off x="688890" y="4060952"/>
                <a:ext cx="869790" cy="276999"/>
              </a:xfrm>
              <a:prstGeom prst="rect">
                <a:avLst/>
              </a:prstGeom>
              <a:noFill/>
            </p:spPr>
            <p:txBody>
              <a:bodyPr wrap="none" rtlCol="0">
                <a:spAutoFit/>
              </a:bodyPr>
              <a:lstStyle/>
              <a:p>
                <a:r>
                  <a:rPr lang="en-US" sz="1200" dirty="0"/>
                  <a:t>Blog Title</a:t>
                </a:r>
              </a:p>
            </p:txBody>
          </p:sp>
          <p:pic>
            <p:nvPicPr>
              <p:cNvPr id="53" name="Graphic 52" descr="Garbage with solid fill">
                <a:extLst>
                  <a:ext uri="{FF2B5EF4-FFF2-40B4-BE49-F238E27FC236}">
                    <a16:creationId xmlns:a16="http://schemas.microsoft.com/office/drawing/2014/main" id="{F60F71FA-C249-3C46-8036-A52C60608EC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804265" y="4032715"/>
                <a:ext cx="325301" cy="325301"/>
              </a:xfrm>
              <a:prstGeom prst="rect">
                <a:avLst/>
              </a:prstGeom>
            </p:spPr>
          </p:pic>
        </p:grpSp>
        <p:grpSp>
          <p:nvGrpSpPr>
            <p:cNvPr id="28" name="Group 27">
              <a:extLst>
                <a:ext uri="{FF2B5EF4-FFF2-40B4-BE49-F238E27FC236}">
                  <a16:creationId xmlns:a16="http://schemas.microsoft.com/office/drawing/2014/main" id="{DC004DE7-400C-444C-AEE8-0F4490EAD9AB}"/>
                </a:ext>
              </a:extLst>
            </p:cNvPr>
            <p:cNvGrpSpPr/>
            <p:nvPr/>
          </p:nvGrpSpPr>
          <p:grpSpPr>
            <a:xfrm>
              <a:off x="3507555" y="3891725"/>
              <a:ext cx="2546430" cy="1336121"/>
              <a:chOff x="677119" y="4027932"/>
              <a:chExt cx="2546430" cy="362447"/>
            </a:xfrm>
          </p:grpSpPr>
          <p:sp>
            <p:nvSpPr>
              <p:cNvPr id="49" name="Rectangle 48">
                <a:extLst>
                  <a:ext uri="{FF2B5EF4-FFF2-40B4-BE49-F238E27FC236}">
                    <a16:creationId xmlns:a16="http://schemas.microsoft.com/office/drawing/2014/main" id="{4CEF35FC-E5A0-9B48-88AE-B3EC04B6A325}"/>
                  </a:ext>
                </a:extLst>
              </p:cNvPr>
              <p:cNvSpPr/>
              <p:nvPr/>
            </p:nvSpPr>
            <p:spPr>
              <a:xfrm>
                <a:off x="677119" y="4027932"/>
                <a:ext cx="2546430" cy="36244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DCCF7E24-C407-9B42-A104-E430444D3DDF}"/>
                  </a:ext>
                </a:extLst>
              </p:cNvPr>
              <p:cNvSpPr txBox="1"/>
              <p:nvPr/>
            </p:nvSpPr>
            <p:spPr>
              <a:xfrm>
                <a:off x="688890" y="4060952"/>
                <a:ext cx="2462138" cy="325611"/>
              </a:xfrm>
              <a:prstGeom prst="rect">
                <a:avLst/>
              </a:prstGeom>
              <a:noFill/>
            </p:spPr>
            <p:txBody>
              <a:bodyPr wrap="square" rtlCol="0">
                <a:spAutoFit/>
              </a:bodyPr>
              <a:lstStyle/>
              <a:p>
                <a:r>
                  <a:rPr lang="en-US" sz="1200" b="1" u="sng" dirty="0"/>
                  <a:t>Blog Title</a:t>
                </a:r>
              </a:p>
              <a:p>
                <a:endParaRPr lang="en-US" sz="1200" dirty="0"/>
              </a:p>
              <a:p>
                <a:r>
                  <a:rPr lang="en-US" sz="1200" dirty="0"/>
                  <a:t>My blog post today is going to be about  my favorite things. Rain drops on roses and whiskers on Kittens!</a:t>
                </a:r>
              </a:p>
            </p:txBody>
          </p:sp>
        </p:grpSp>
        <p:grpSp>
          <p:nvGrpSpPr>
            <p:cNvPr id="29" name="Group 28">
              <a:extLst>
                <a:ext uri="{FF2B5EF4-FFF2-40B4-BE49-F238E27FC236}">
                  <a16:creationId xmlns:a16="http://schemas.microsoft.com/office/drawing/2014/main" id="{9903F958-B894-CB49-BDC5-86BB593C4383}"/>
                </a:ext>
              </a:extLst>
            </p:cNvPr>
            <p:cNvGrpSpPr/>
            <p:nvPr/>
          </p:nvGrpSpPr>
          <p:grpSpPr>
            <a:xfrm>
              <a:off x="6245643" y="4037400"/>
              <a:ext cx="2566257" cy="2140986"/>
              <a:chOff x="6245643" y="4037400"/>
              <a:chExt cx="2566257" cy="2140986"/>
            </a:xfrm>
          </p:grpSpPr>
          <p:grpSp>
            <p:nvGrpSpPr>
              <p:cNvPr id="42" name="Group 41">
                <a:extLst>
                  <a:ext uri="{FF2B5EF4-FFF2-40B4-BE49-F238E27FC236}">
                    <a16:creationId xmlns:a16="http://schemas.microsoft.com/office/drawing/2014/main" id="{2AD45090-A12C-C54D-A7DF-9D13FE9F6F66}"/>
                  </a:ext>
                </a:extLst>
              </p:cNvPr>
              <p:cNvGrpSpPr/>
              <p:nvPr/>
            </p:nvGrpSpPr>
            <p:grpSpPr>
              <a:xfrm>
                <a:off x="6245643" y="4037400"/>
                <a:ext cx="2566257" cy="612062"/>
                <a:chOff x="657292" y="3778317"/>
                <a:chExt cx="2566257" cy="612062"/>
              </a:xfrm>
            </p:grpSpPr>
            <p:sp>
              <p:nvSpPr>
                <p:cNvPr id="47" name="Rectangle 46">
                  <a:extLst>
                    <a:ext uri="{FF2B5EF4-FFF2-40B4-BE49-F238E27FC236}">
                      <a16:creationId xmlns:a16="http://schemas.microsoft.com/office/drawing/2014/main" id="{87B23C9D-AC7B-174B-B8AE-6DC7E4699053}"/>
                    </a:ext>
                  </a:extLst>
                </p:cNvPr>
                <p:cNvSpPr/>
                <p:nvPr/>
              </p:nvSpPr>
              <p:spPr>
                <a:xfrm>
                  <a:off x="677119" y="4027932"/>
                  <a:ext cx="2546430" cy="36244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a:extLst>
                    <a:ext uri="{FF2B5EF4-FFF2-40B4-BE49-F238E27FC236}">
                      <a16:creationId xmlns:a16="http://schemas.microsoft.com/office/drawing/2014/main" id="{A30CEA2C-EA3B-A541-9AB1-F3614C1510C9}"/>
                    </a:ext>
                  </a:extLst>
                </p:cNvPr>
                <p:cNvSpPr txBox="1"/>
                <p:nvPr/>
              </p:nvSpPr>
              <p:spPr>
                <a:xfrm>
                  <a:off x="657292" y="3778317"/>
                  <a:ext cx="1001941" cy="276999"/>
                </a:xfrm>
                <a:prstGeom prst="rect">
                  <a:avLst/>
                </a:prstGeom>
                <a:noFill/>
              </p:spPr>
              <p:txBody>
                <a:bodyPr wrap="none" rtlCol="0">
                  <a:spAutoFit/>
                </a:bodyPr>
                <a:lstStyle/>
                <a:p>
                  <a:r>
                    <a:rPr lang="en-US" sz="1200" dirty="0"/>
                    <a:t>Enter Title:</a:t>
                  </a:r>
                </a:p>
              </p:txBody>
            </p:sp>
          </p:grpSp>
          <p:grpSp>
            <p:nvGrpSpPr>
              <p:cNvPr id="43" name="Group 42">
                <a:extLst>
                  <a:ext uri="{FF2B5EF4-FFF2-40B4-BE49-F238E27FC236}">
                    <a16:creationId xmlns:a16="http://schemas.microsoft.com/office/drawing/2014/main" id="{804A0741-48D3-464C-9118-7E9D8733E8D2}"/>
                  </a:ext>
                </a:extLst>
              </p:cNvPr>
              <p:cNvGrpSpPr/>
              <p:nvPr/>
            </p:nvGrpSpPr>
            <p:grpSpPr>
              <a:xfrm>
                <a:off x="6245643" y="4801862"/>
                <a:ext cx="2566257" cy="612062"/>
                <a:chOff x="657292" y="3778317"/>
                <a:chExt cx="2566257" cy="612062"/>
              </a:xfrm>
            </p:grpSpPr>
            <p:sp>
              <p:nvSpPr>
                <p:cNvPr id="45" name="Rectangle 44">
                  <a:extLst>
                    <a:ext uri="{FF2B5EF4-FFF2-40B4-BE49-F238E27FC236}">
                      <a16:creationId xmlns:a16="http://schemas.microsoft.com/office/drawing/2014/main" id="{8007CFC6-2D03-BA43-93D5-96F9DC6821E9}"/>
                    </a:ext>
                  </a:extLst>
                </p:cNvPr>
                <p:cNvSpPr/>
                <p:nvPr/>
              </p:nvSpPr>
              <p:spPr>
                <a:xfrm>
                  <a:off x="677119" y="4027932"/>
                  <a:ext cx="2546430" cy="36244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4D1FFB1A-A30A-124A-A8B2-A8CE1F4F356A}"/>
                    </a:ext>
                  </a:extLst>
                </p:cNvPr>
                <p:cNvSpPr txBox="1"/>
                <p:nvPr/>
              </p:nvSpPr>
              <p:spPr>
                <a:xfrm>
                  <a:off x="657292" y="3778317"/>
                  <a:ext cx="1251946" cy="276999"/>
                </a:xfrm>
                <a:prstGeom prst="rect">
                  <a:avLst/>
                </a:prstGeom>
                <a:noFill/>
              </p:spPr>
              <p:txBody>
                <a:bodyPr wrap="none" rtlCol="0">
                  <a:spAutoFit/>
                </a:bodyPr>
                <a:lstStyle/>
                <a:p>
                  <a:r>
                    <a:rPr lang="en-US" sz="1200" dirty="0"/>
                    <a:t>Enter Content:</a:t>
                  </a:r>
                </a:p>
              </p:txBody>
            </p:sp>
          </p:grpSp>
          <p:sp>
            <p:nvSpPr>
              <p:cNvPr id="44" name="Rectangle: Rounded Corners 40">
                <a:extLst>
                  <a:ext uri="{FF2B5EF4-FFF2-40B4-BE49-F238E27FC236}">
                    <a16:creationId xmlns:a16="http://schemas.microsoft.com/office/drawing/2014/main" id="{2B4DF245-B14A-3141-A4E2-8BFA698D827D}"/>
                  </a:ext>
                </a:extLst>
              </p:cNvPr>
              <p:cNvSpPr/>
              <p:nvPr/>
            </p:nvSpPr>
            <p:spPr>
              <a:xfrm>
                <a:off x="6880072" y="5815939"/>
                <a:ext cx="1286466" cy="362447"/>
              </a:xfrm>
              <a:prstGeom prst="roundRect">
                <a:avLst/>
              </a:prstGeom>
              <a:no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Save</a:t>
                </a:r>
              </a:p>
            </p:txBody>
          </p:sp>
        </p:grpSp>
        <p:grpSp>
          <p:nvGrpSpPr>
            <p:cNvPr id="30" name="Group 29">
              <a:extLst>
                <a:ext uri="{FF2B5EF4-FFF2-40B4-BE49-F238E27FC236}">
                  <a16:creationId xmlns:a16="http://schemas.microsoft.com/office/drawing/2014/main" id="{01C92B71-DE84-2F4F-ADB0-12A699BDFFA0}"/>
                </a:ext>
              </a:extLst>
            </p:cNvPr>
            <p:cNvGrpSpPr/>
            <p:nvPr/>
          </p:nvGrpSpPr>
          <p:grpSpPr>
            <a:xfrm>
              <a:off x="9077130" y="4007484"/>
              <a:ext cx="2566257" cy="2140986"/>
              <a:chOff x="6245643" y="4037400"/>
              <a:chExt cx="2566257" cy="2140986"/>
            </a:xfrm>
          </p:grpSpPr>
          <p:grpSp>
            <p:nvGrpSpPr>
              <p:cNvPr id="35" name="Group 34">
                <a:extLst>
                  <a:ext uri="{FF2B5EF4-FFF2-40B4-BE49-F238E27FC236}">
                    <a16:creationId xmlns:a16="http://schemas.microsoft.com/office/drawing/2014/main" id="{A2C685FB-726C-0143-8018-DDA89D6065BF}"/>
                  </a:ext>
                </a:extLst>
              </p:cNvPr>
              <p:cNvGrpSpPr/>
              <p:nvPr/>
            </p:nvGrpSpPr>
            <p:grpSpPr>
              <a:xfrm>
                <a:off x="6245643" y="4037400"/>
                <a:ext cx="2566257" cy="612062"/>
                <a:chOff x="657292" y="3778317"/>
                <a:chExt cx="2566257" cy="612062"/>
              </a:xfrm>
            </p:grpSpPr>
            <p:sp>
              <p:nvSpPr>
                <p:cNvPr id="40" name="Rectangle 39">
                  <a:extLst>
                    <a:ext uri="{FF2B5EF4-FFF2-40B4-BE49-F238E27FC236}">
                      <a16:creationId xmlns:a16="http://schemas.microsoft.com/office/drawing/2014/main" id="{D3B416AF-97E1-F847-A5ED-B5D7FBF20637}"/>
                    </a:ext>
                  </a:extLst>
                </p:cNvPr>
                <p:cNvSpPr/>
                <p:nvPr/>
              </p:nvSpPr>
              <p:spPr>
                <a:xfrm>
                  <a:off x="677119" y="4027932"/>
                  <a:ext cx="2546430" cy="36244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5F30FCEA-A745-7249-887C-5BF6391543DB}"/>
                    </a:ext>
                  </a:extLst>
                </p:cNvPr>
                <p:cNvSpPr txBox="1"/>
                <p:nvPr/>
              </p:nvSpPr>
              <p:spPr>
                <a:xfrm>
                  <a:off x="657292" y="3778317"/>
                  <a:ext cx="1362874" cy="276999"/>
                </a:xfrm>
                <a:prstGeom prst="rect">
                  <a:avLst/>
                </a:prstGeom>
                <a:noFill/>
              </p:spPr>
              <p:txBody>
                <a:bodyPr wrap="none" rtlCol="0">
                  <a:spAutoFit/>
                </a:bodyPr>
                <a:lstStyle/>
                <a:p>
                  <a:r>
                    <a:rPr lang="en-US" sz="1200" dirty="0"/>
                    <a:t>Enter New Title:</a:t>
                  </a:r>
                </a:p>
              </p:txBody>
            </p:sp>
          </p:grpSp>
          <p:grpSp>
            <p:nvGrpSpPr>
              <p:cNvPr id="36" name="Group 35">
                <a:extLst>
                  <a:ext uri="{FF2B5EF4-FFF2-40B4-BE49-F238E27FC236}">
                    <a16:creationId xmlns:a16="http://schemas.microsoft.com/office/drawing/2014/main" id="{C3B6EE35-E5AE-3B47-A9DD-2D21EC23E238}"/>
                  </a:ext>
                </a:extLst>
              </p:cNvPr>
              <p:cNvGrpSpPr/>
              <p:nvPr/>
            </p:nvGrpSpPr>
            <p:grpSpPr>
              <a:xfrm>
                <a:off x="6245643" y="4801862"/>
                <a:ext cx="2566257" cy="612062"/>
                <a:chOff x="657292" y="3778317"/>
                <a:chExt cx="2566257" cy="612062"/>
              </a:xfrm>
            </p:grpSpPr>
            <p:sp>
              <p:nvSpPr>
                <p:cNvPr id="38" name="Rectangle 37">
                  <a:extLst>
                    <a:ext uri="{FF2B5EF4-FFF2-40B4-BE49-F238E27FC236}">
                      <a16:creationId xmlns:a16="http://schemas.microsoft.com/office/drawing/2014/main" id="{E35D7E58-4CB2-2142-8A80-E979ADFA7FE2}"/>
                    </a:ext>
                  </a:extLst>
                </p:cNvPr>
                <p:cNvSpPr/>
                <p:nvPr/>
              </p:nvSpPr>
              <p:spPr>
                <a:xfrm>
                  <a:off x="677119" y="4027932"/>
                  <a:ext cx="2546430" cy="36244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78636763-CB39-E74C-971F-89009041399B}"/>
                    </a:ext>
                  </a:extLst>
                </p:cNvPr>
                <p:cNvSpPr txBox="1"/>
                <p:nvPr/>
              </p:nvSpPr>
              <p:spPr>
                <a:xfrm>
                  <a:off x="657292" y="3778317"/>
                  <a:ext cx="1612877" cy="276999"/>
                </a:xfrm>
                <a:prstGeom prst="rect">
                  <a:avLst/>
                </a:prstGeom>
                <a:noFill/>
              </p:spPr>
              <p:txBody>
                <a:bodyPr wrap="none" rtlCol="0">
                  <a:spAutoFit/>
                </a:bodyPr>
                <a:lstStyle/>
                <a:p>
                  <a:r>
                    <a:rPr lang="en-US" sz="1200" dirty="0"/>
                    <a:t>Enter New Content:</a:t>
                  </a:r>
                </a:p>
              </p:txBody>
            </p:sp>
          </p:grpSp>
          <p:sp>
            <p:nvSpPr>
              <p:cNvPr id="37" name="Rectangle: Rounded Corners 33">
                <a:extLst>
                  <a:ext uri="{FF2B5EF4-FFF2-40B4-BE49-F238E27FC236}">
                    <a16:creationId xmlns:a16="http://schemas.microsoft.com/office/drawing/2014/main" id="{A4E71D77-D52A-1C4E-8C90-62B228CFDCC4}"/>
                  </a:ext>
                </a:extLst>
              </p:cNvPr>
              <p:cNvSpPr/>
              <p:nvPr/>
            </p:nvSpPr>
            <p:spPr>
              <a:xfrm>
                <a:off x="6880072" y="5815939"/>
                <a:ext cx="1286466" cy="362447"/>
              </a:xfrm>
              <a:prstGeom prst="roundRect">
                <a:avLst/>
              </a:prstGeom>
              <a:no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Save</a:t>
                </a:r>
              </a:p>
            </p:txBody>
          </p:sp>
        </p:grpSp>
        <p:sp>
          <p:nvSpPr>
            <p:cNvPr id="31" name="Rectangle 30">
              <a:extLst>
                <a:ext uri="{FF2B5EF4-FFF2-40B4-BE49-F238E27FC236}">
                  <a16:creationId xmlns:a16="http://schemas.microsoft.com/office/drawing/2014/main" id="{A19D29AD-9692-1C4C-9102-FF214E0AC8D0}"/>
                </a:ext>
              </a:extLst>
            </p:cNvPr>
            <p:cNvSpPr/>
            <p:nvPr/>
          </p:nvSpPr>
          <p:spPr>
            <a:xfrm>
              <a:off x="1429228" y="2871118"/>
              <a:ext cx="1042212" cy="3693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Index</a:t>
              </a:r>
            </a:p>
          </p:txBody>
        </p:sp>
        <p:sp>
          <p:nvSpPr>
            <p:cNvPr id="32" name="Rectangle 31">
              <a:extLst>
                <a:ext uri="{FF2B5EF4-FFF2-40B4-BE49-F238E27FC236}">
                  <a16:creationId xmlns:a16="http://schemas.microsoft.com/office/drawing/2014/main" id="{C767A176-F145-A147-81F4-E0EF9182A8EC}"/>
                </a:ext>
              </a:extLst>
            </p:cNvPr>
            <p:cNvSpPr/>
            <p:nvPr/>
          </p:nvSpPr>
          <p:spPr>
            <a:xfrm>
              <a:off x="4296339" y="2871228"/>
              <a:ext cx="1042212" cy="3693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Show</a:t>
              </a:r>
            </a:p>
          </p:txBody>
        </p:sp>
        <p:sp>
          <p:nvSpPr>
            <p:cNvPr id="33" name="Rectangle 32">
              <a:extLst>
                <a:ext uri="{FF2B5EF4-FFF2-40B4-BE49-F238E27FC236}">
                  <a16:creationId xmlns:a16="http://schemas.microsoft.com/office/drawing/2014/main" id="{CE43E425-82FE-D643-8DD5-7DDAD1E282C6}"/>
                </a:ext>
              </a:extLst>
            </p:cNvPr>
            <p:cNvSpPr/>
            <p:nvPr/>
          </p:nvSpPr>
          <p:spPr>
            <a:xfrm>
              <a:off x="7189663" y="2845157"/>
              <a:ext cx="1042212" cy="3693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Create</a:t>
              </a:r>
            </a:p>
          </p:txBody>
        </p:sp>
        <p:sp>
          <p:nvSpPr>
            <p:cNvPr id="34" name="Rectangle 33">
              <a:extLst>
                <a:ext uri="{FF2B5EF4-FFF2-40B4-BE49-F238E27FC236}">
                  <a16:creationId xmlns:a16="http://schemas.microsoft.com/office/drawing/2014/main" id="{5136FD59-EFCC-9A4B-B2FC-8BFD01FCF9D6}"/>
                </a:ext>
              </a:extLst>
            </p:cNvPr>
            <p:cNvSpPr/>
            <p:nvPr/>
          </p:nvSpPr>
          <p:spPr>
            <a:xfrm>
              <a:off x="9877262" y="2838272"/>
              <a:ext cx="1042212" cy="3693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Edit</a:t>
              </a:r>
            </a:p>
          </p:txBody>
        </p:sp>
      </p:grpSp>
      <mc:AlternateContent xmlns:mc="http://schemas.openxmlformats.org/markup-compatibility/2006">
        <mc:Choice xmlns:p14="http://schemas.microsoft.com/office/powerpoint/2010/main" Requires="p14">
          <p:contentPart p14:bwMode="auto" r:id="rId8">
            <p14:nvContentPartPr>
              <p14:cNvPr id="63" name="Ink 62">
                <a:extLst>
                  <a:ext uri="{FF2B5EF4-FFF2-40B4-BE49-F238E27FC236}">
                    <a16:creationId xmlns:a16="http://schemas.microsoft.com/office/drawing/2014/main" id="{056E4C62-2609-6440-8ECA-94E3CDB73225}"/>
                  </a:ext>
                </a:extLst>
              </p14:cNvPr>
              <p14:cNvContentPartPr/>
              <p14:nvPr/>
            </p14:nvContentPartPr>
            <p14:xfrm>
              <a:off x="2756604" y="3599827"/>
              <a:ext cx="420480" cy="372600"/>
            </p14:xfrm>
          </p:contentPart>
        </mc:Choice>
        <mc:Fallback>
          <p:pic>
            <p:nvPicPr>
              <p:cNvPr id="63" name="Ink 62">
                <a:extLst>
                  <a:ext uri="{FF2B5EF4-FFF2-40B4-BE49-F238E27FC236}">
                    <a16:creationId xmlns:a16="http://schemas.microsoft.com/office/drawing/2014/main" id="{056E4C62-2609-6440-8ECA-94E3CDB73225}"/>
                  </a:ext>
                </a:extLst>
              </p:cNvPr>
              <p:cNvPicPr/>
              <p:nvPr/>
            </p:nvPicPr>
            <p:blipFill>
              <a:blip r:embed="rId9"/>
              <a:stretch>
                <a:fillRect/>
              </a:stretch>
            </p:blipFill>
            <p:spPr>
              <a:xfrm>
                <a:off x="2747964" y="3590827"/>
                <a:ext cx="438120" cy="390240"/>
              </a:xfrm>
              <a:prstGeom prst="rect">
                <a:avLst/>
              </a:prstGeom>
            </p:spPr>
          </p:pic>
        </mc:Fallback>
      </mc:AlternateContent>
    </p:spTree>
    <p:extLst>
      <p:ext uri="{BB962C8B-B14F-4D97-AF65-F5344CB8AC3E}">
        <p14:creationId xmlns:p14="http://schemas.microsoft.com/office/powerpoint/2010/main" val="3134416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Reducers with Context</a:t>
            </a:r>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406430" y="1985580"/>
            <a:ext cx="3320585" cy="3849624"/>
          </a:xfrm>
        </p:spPr>
        <p:txBody>
          <a:bodyPr>
            <a:normAutofit/>
          </a:bodyPr>
          <a:lstStyle/>
          <a:p>
            <a:r>
              <a:rPr lang="en-US" sz="2000" dirty="0"/>
              <a:t>So in the interest of making our lives easier in the long run…</a:t>
            </a:r>
          </a:p>
          <a:p>
            <a:endParaRPr lang="en-US" sz="2000" dirty="0"/>
          </a:p>
          <a:p>
            <a:r>
              <a:rPr lang="en-US" sz="2000" dirty="0"/>
              <a:t>We’re going to convert this to using a reducer.</a:t>
            </a:r>
          </a:p>
          <a:p>
            <a:endParaRPr lang="en-US" sz="2000" dirty="0"/>
          </a:p>
          <a:p>
            <a:endParaRPr lang="en-US" sz="1800" dirty="0"/>
          </a:p>
          <a:p>
            <a:endParaRPr lang="en-US" sz="2000" dirty="0"/>
          </a:p>
          <a:p>
            <a:endParaRPr lang="en-US" sz="1800" dirty="0"/>
          </a:p>
          <a:p>
            <a:pPr marL="457200" indent="-457200">
              <a:buFont typeface="+mj-lt"/>
              <a:buAutoNum type="arabicPeriod"/>
            </a:pPr>
            <a:endParaRPr lang="en-US" sz="2000" dirty="0"/>
          </a:p>
          <a:p>
            <a:endParaRPr lang="en-US" sz="2000" dirty="0"/>
          </a:p>
        </p:txBody>
      </p:sp>
      <p:pic>
        <p:nvPicPr>
          <p:cNvPr id="5" name="Picture 4">
            <a:extLst>
              <a:ext uri="{FF2B5EF4-FFF2-40B4-BE49-F238E27FC236}">
                <a16:creationId xmlns:a16="http://schemas.microsoft.com/office/drawing/2014/main" id="{3D23B59A-710A-42AF-BD7E-6F7BA9FCC7CB}"/>
              </a:ext>
            </a:extLst>
          </p:cNvPr>
          <p:cNvPicPr>
            <a:picLocks noChangeAspect="1"/>
          </p:cNvPicPr>
          <p:nvPr/>
        </p:nvPicPr>
        <p:blipFill>
          <a:blip r:embed="rId2"/>
          <a:stretch>
            <a:fillRect/>
          </a:stretch>
        </p:blipFill>
        <p:spPr>
          <a:xfrm>
            <a:off x="3727015" y="1266714"/>
            <a:ext cx="8464985" cy="4324572"/>
          </a:xfrm>
          <a:prstGeom prst="rect">
            <a:avLst/>
          </a:prstGeom>
        </p:spPr>
      </p:pic>
    </p:spTree>
    <p:extLst>
      <p:ext uri="{BB962C8B-B14F-4D97-AF65-F5344CB8AC3E}">
        <p14:creationId xmlns:p14="http://schemas.microsoft.com/office/powerpoint/2010/main" val="76317741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sz="3600" dirty="0"/>
              <a:t>The Create and Edit Screens</a:t>
            </a:r>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515069" y="1798003"/>
            <a:ext cx="4433107" cy="4301399"/>
          </a:xfrm>
        </p:spPr>
        <p:txBody>
          <a:bodyPr>
            <a:normAutofit/>
          </a:bodyPr>
          <a:lstStyle/>
          <a:p>
            <a:pPr marL="0" indent="0">
              <a:buNone/>
            </a:pPr>
            <a:endParaRPr lang="en-US" sz="2000" dirty="0"/>
          </a:p>
          <a:p>
            <a:endParaRPr lang="en-US" sz="2000" dirty="0"/>
          </a:p>
          <a:p>
            <a:endParaRPr lang="en-US" sz="2000" dirty="0"/>
          </a:p>
        </p:txBody>
      </p:sp>
      <p:sp>
        <p:nvSpPr>
          <p:cNvPr id="8" name="Content Placeholder 2">
            <a:extLst>
              <a:ext uri="{FF2B5EF4-FFF2-40B4-BE49-F238E27FC236}">
                <a16:creationId xmlns:a16="http://schemas.microsoft.com/office/drawing/2014/main" id="{E077CA19-5B19-467F-9997-F93C60048241}"/>
              </a:ext>
            </a:extLst>
          </p:cNvPr>
          <p:cNvSpPr txBox="1">
            <a:spLocks/>
          </p:cNvSpPr>
          <p:nvPr/>
        </p:nvSpPr>
        <p:spPr>
          <a:xfrm>
            <a:off x="625998" y="1798003"/>
            <a:ext cx="7816543" cy="6358215"/>
          </a:xfrm>
          <a:prstGeom prst="rect">
            <a:avLst/>
          </a:prstGeom>
        </p:spPr>
        <p:txBody>
          <a:bodyPr vert="horz" lIns="91440" tIns="45720" rIns="91440" bIns="45720" rtlCol="0">
            <a:normAutofit/>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r>
              <a:rPr lang="en-US" sz="2000" dirty="0"/>
              <a:t>Our mission is two-fold:</a:t>
            </a:r>
          </a:p>
          <a:p>
            <a:endParaRPr lang="en-US" sz="2000" dirty="0"/>
          </a:p>
          <a:p>
            <a:r>
              <a:rPr lang="en-US" sz="2000" dirty="0"/>
              <a:t>1.) We want to add a button icon to the header</a:t>
            </a:r>
          </a:p>
          <a:p>
            <a:endParaRPr lang="en-US" sz="2000" dirty="0"/>
          </a:p>
          <a:p>
            <a:r>
              <a:rPr lang="en-US" sz="2000" dirty="0"/>
              <a:t>2.) We want that icon to ONLY show up on the Index screen.</a:t>
            </a:r>
          </a:p>
        </p:txBody>
      </p:sp>
    </p:spTree>
    <p:extLst>
      <p:ext uri="{BB962C8B-B14F-4D97-AF65-F5344CB8AC3E}">
        <p14:creationId xmlns:p14="http://schemas.microsoft.com/office/powerpoint/2010/main" val="91592322"/>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sz="3600" dirty="0"/>
              <a:t>The Create and Edit Screens</a:t>
            </a:r>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515069" y="1798003"/>
            <a:ext cx="4433107" cy="4301399"/>
          </a:xfrm>
        </p:spPr>
        <p:txBody>
          <a:bodyPr>
            <a:normAutofit/>
          </a:bodyPr>
          <a:lstStyle/>
          <a:p>
            <a:pPr marL="0" indent="0">
              <a:buNone/>
            </a:pPr>
            <a:endParaRPr lang="en-US" sz="2000" dirty="0"/>
          </a:p>
          <a:p>
            <a:endParaRPr lang="en-US" sz="2000" dirty="0"/>
          </a:p>
          <a:p>
            <a:endParaRPr lang="en-US" sz="2000" dirty="0"/>
          </a:p>
        </p:txBody>
      </p:sp>
      <p:sp>
        <p:nvSpPr>
          <p:cNvPr id="8" name="Content Placeholder 2">
            <a:extLst>
              <a:ext uri="{FF2B5EF4-FFF2-40B4-BE49-F238E27FC236}">
                <a16:creationId xmlns:a16="http://schemas.microsoft.com/office/drawing/2014/main" id="{E077CA19-5B19-467F-9997-F93C60048241}"/>
              </a:ext>
            </a:extLst>
          </p:cNvPr>
          <p:cNvSpPr txBox="1">
            <a:spLocks/>
          </p:cNvSpPr>
          <p:nvPr/>
        </p:nvSpPr>
        <p:spPr>
          <a:xfrm>
            <a:off x="625999" y="1798003"/>
            <a:ext cx="4433106" cy="6358215"/>
          </a:xfrm>
          <a:prstGeom prst="rect">
            <a:avLst/>
          </a:prstGeom>
        </p:spPr>
        <p:txBody>
          <a:bodyPr vert="horz" lIns="91440" tIns="45720" rIns="91440" bIns="45720" rtlCol="0">
            <a:normAutofit/>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r>
              <a:rPr lang="en-US" sz="2000" dirty="0"/>
              <a:t>But our solution is one-fold!</a:t>
            </a:r>
          </a:p>
          <a:p>
            <a:r>
              <a:rPr lang="en-US" sz="2000" dirty="0"/>
              <a:t>After creating the </a:t>
            </a:r>
            <a:r>
              <a:rPr lang="en-US" sz="2000" dirty="0" err="1"/>
              <a:t>IndexScreen</a:t>
            </a:r>
            <a:r>
              <a:rPr lang="en-US" sz="2000" dirty="0"/>
              <a:t> function…</a:t>
            </a:r>
          </a:p>
          <a:p>
            <a:r>
              <a:rPr lang="en-US" sz="2000" dirty="0"/>
              <a:t>We can give it an additional property: </a:t>
            </a:r>
            <a:r>
              <a:rPr lang="en-US" sz="2000" dirty="0" err="1"/>
              <a:t>navigationOptions</a:t>
            </a:r>
            <a:r>
              <a:rPr lang="en-US" sz="2000" dirty="0"/>
              <a:t>.</a:t>
            </a:r>
          </a:p>
          <a:p>
            <a:pPr lvl="1"/>
            <a:r>
              <a:rPr lang="en-US" sz="1800" dirty="0"/>
              <a:t>This will be a function that react navigation calls for us automatically.</a:t>
            </a:r>
          </a:p>
          <a:p>
            <a:pPr lvl="1"/>
            <a:r>
              <a:rPr lang="en-US" sz="1800" dirty="0"/>
              <a:t>And by returning an object with a </a:t>
            </a:r>
            <a:r>
              <a:rPr lang="en-US" sz="1800" dirty="0" err="1"/>
              <a:t>headerRight</a:t>
            </a:r>
            <a:r>
              <a:rPr lang="en-US" sz="1800" dirty="0"/>
              <a:t> key…</a:t>
            </a:r>
          </a:p>
          <a:p>
            <a:pPr lvl="2"/>
            <a:r>
              <a:rPr lang="en-US" sz="1700" dirty="0"/>
              <a:t>Which holds a function…</a:t>
            </a:r>
          </a:p>
          <a:p>
            <a:pPr lvl="3"/>
            <a:r>
              <a:rPr lang="en-US" sz="1700" dirty="0"/>
              <a:t>We can add  in an icon that will show up on the right hand side of the header, only on the Index screen.</a:t>
            </a:r>
          </a:p>
        </p:txBody>
      </p:sp>
      <p:pic>
        <p:nvPicPr>
          <p:cNvPr id="5" name="Picture 4">
            <a:extLst>
              <a:ext uri="{FF2B5EF4-FFF2-40B4-BE49-F238E27FC236}">
                <a16:creationId xmlns:a16="http://schemas.microsoft.com/office/drawing/2014/main" id="{8E1CD7BB-561B-6249-9E4E-48AB6AD1B5E2}"/>
              </a:ext>
            </a:extLst>
          </p:cNvPr>
          <p:cNvPicPr>
            <a:picLocks noChangeAspect="1"/>
          </p:cNvPicPr>
          <p:nvPr/>
        </p:nvPicPr>
        <p:blipFill>
          <a:blip r:embed="rId2"/>
          <a:stretch>
            <a:fillRect/>
          </a:stretch>
        </p:blipFill>
        <p:spPr>
          <a:xfrm>
            <a:off x="5603897" y="545770"/>
            <a:ext cx="5943165" cy="5551136"/>
          </a:xfrm>
          <a:prstGeom prst="rect">
            <a:avLst/>
          </a:prstGeom>
        </p:spPr>
      </p:pic>
      <mc:AlternateContent xmlns:mc="http://schemas.openxmlformats.org/markup-compatibility/2006">
        <mc:Choice xmlns:p14="http://schemas.microsoft.com/office/powerpoint/2010/main" Requires="p14">
          <p:contentPart p14:bwMode="auto" r:id="rId3">
            <p14:nvContentPartPr>
              <p14:cNvPr id="6" name="Ink 5">
                <a:extLst>
                  <a:ext uri="{FF2B5EF4-FFF2-40B4-BE49-F238E27FC236}">
                    <a16:creationId xmlns:a16="http://schemas.microsoft.com/office/drawing/2014/main" id="{795160CF-A7B9-B34E-83F5-96944EA0FDB5}"/>
                  </a:ext>
                </a:extLst>
              </p14:cNvPr>
              <p14:cNvContentPartPr/>
              <p14:nvPr/>
            </p14:nvContentPartPr>
            <p14:xfrm>
              <a:off x="5794284" y="4667947"/>
              <a:ext cx="3475080" cy="1343160"/>
            </p14:xfrm>
          </p:contentPart>
        </mc:Choice>
        <mc:Fallback>
          <p:pic>
            <p:nvPicPr>
              <p:cNvPr id="6" name="Ink 5">
                <a:extLst>
                  <a:ext uri="{FF2B5EF4-FFF2-40B4-BE49-F238E27FC236}">
                    <a16:creationId xmlns:a16="http://schemas.microsoft.com/office/drawing/2014/main" id="{795160CF-A7B9-B34E-83F5-96944EA0FDB5}"/>
                  </a:ext>
                </a:extLst>
              </p:cNvPr>
              <p:cNvPicPr/>
              <p:nvPr/>
            </p:nvPicPr>
            <p:blipFill>
              <a:blip r:embed="rId4"/>
              <a:stretch>
                <a:fillRect/>
              </a:stretch>
            </p:blipFill>
            <p:spPr>
              <a:xfrm>
                <a:off x="5785284" y="4658947"/>
                <a:ext cx="3492720" cy="1360800"/>
              </a:xfrm>
              <a:prstGeom prst="rect">
                <a:avLst/>
              </a:prstGeom>
            </p:spPr>
          </p:pic>
        </mc:Fallback>
      </mc:AlternateContent>
    </p:spTree>
    <p:extLst>
      <p:ext uri="{BB962C8B-B14F-4D97-AF65-F5344CB8AC3E}">
        <p14:creationId xmlns:p14="http://schemas.microsoft.com/office/powerpoint/2010/main" val="160184724"/>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sz="3600" dirty="0"/>
              <a:t>The Create and Edit Screens</a:t>
            </a:r>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515069" y="1798003"/>
            <a:ext cx="4433107" cy="4301399"/>
          </a:xfrm>
        </p:spPr>
        <p:txBody>
          <a:bodyPr>
            <a:normAutofit/>
          </a:bodyPr>
          <a:lstStyle/>
          <a:p>
            <a:pPr marL="0" indent="0">
              <a:buNone/>
            </a:pPr>
            <a:endParaRPr lang="en-US" sz="2000" dirty="0"/>
          </a:p>
          <a:p>
            <a:endParaRPr lang="en-US" sz="2000" dirty="0"/>
          </a:p>
          <a:p>
            <a:endParaRPr lang="en-US" sz="2000" dirty="0"/>
          </a:p>
        </p:txBody>
      </p:sp>
      <p:sp>
        <p:nvSpPr>
          <p:cNvPr id="8" name="Content Placeholder 2">
            <a:extLst>
              <a:ext uri="{FF2B5EF4-FFF2-40B4-BE49-F238E27FC236}">
                <a16:creationId xmlns:a16="http://schemas.microsoft.com/office/drawing/2014/main" id="{E077CA19-5B19-467F-9997-F93C60048241}"/>
              </a:ext>
            </a:extLst>
          </p:cNvPr>
          <p:cNvSpPr txBox="1">
            <a:spLocks/>
          </p:cNvSpPr>
          <p:nvPr/>
        </p:nvSpPr>
        <p:spPr>
          <a:xfrm>
            <a:off x="625998" y="1798003"/>
            <a:ext cx="7428237" cy="6358215"/>
          </a:xfrm>
          <a:prstGeom prst="rect">
            <a:avLst/>
          </a:prstGeom>
        </p:spPr>
        <p:txBody>
          <a:bodyPr vert="horz" lIns="91440" tIns="45720" rIns="91440" bIns="45720" rtlCol="0">
            <a:normAutofit/>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r>
              <a:rPr lang="en-US" sz="2000" dirty="0"/>
              <a:t>I just picked the Feather plus icon, but you can pick whatever suits your fancy!</a:t>
            </a:r>
          </a:p>
          <a:p>
            <a:r>
              <a:rPr lang="en-US" sz="2000" dirty="0"/>
              <a:t>And you can make the button clickable of course, by wrapping it in a </a:t>
            </a:r>
            <a:r>
              <a:rPr lang="en-US" sz="2000" dirty="0" err="1"/>
              <a:t>TouchableOpacity</a:t>
            </a:r>
            <a:r>
              <a:rPr lang="en-US" sz="2000" dirty="0"/>
              <a:t>.</a:t>
            </a:r>
          </a:p>
          <a:p>
            <a:r>
              <a:rPr lang="en-US" sz="2000" dirty="0"/>
              <a:t>This </a:t>
            </a:r>
            <a:r>
              <a:rPr lang="en-US" sz="2000" dirty="0" err="1"/>
              <a:t>navigationOptions</a:t>
            </a:r>
            <a:r>
              <a:rPr lang="en-US" sz="2000" dirty="0"/>
              <a:t> function will receive the same navigation object like our screens.</a:t>
            </a:r>
          </a:p>
          <a:p>
            <a:r>
              <a:rPr lang="en-US" sz="2000" dirty="0"/>
              <a:t>So we can just use that!</a:t>
            </a:r>
          </a:p>
          <a:p>
            <a:endParaRPr lang="en-US" sz="1700" dirty="0"/>
          </a:p>
        </p:txBody>
      </p:sp>
      <p:pic>
        <p:nvPicPr>
          <p:cNvPr id="4" name="Picture 3">
            <a:extLst>
              <a:ext uri="{FF2B5EF4-FFF2-40B4-BE49-F238E27FC236}">
                <a16:creationId xmlns:a16="http://schemas.microsoft.com/office/drawing/2014/main" id="{7FA82B2D-6D53-9344-AEAE-90A8624D5C10}"/>
              </a:ext>
            </a:extLst>
          </p:cNvPr>
          <p:cNvPicPr>
            <a:picLocks noChangeAspect="1"/>
          </p:cNvPicPr>
          <p:nvPr/>
        </p:nvPicPr>
        <p:blipFill>
          <a:blip r:embed="rId2"/>
          <a:stretch>
            <a:fillRect/>
          </a:stretch>
        </p:blipFill>
        <p:spPr>
          <a:xfrm>
            <a:off x="8246822" y="37056"/>
            <a:ext cx="3728059" cy="2044419"/>
          </a:xfrm>
          <a:prstGeom prst="rect">
            <a:avLst/>
          </a:prstGeom>
        </p:spPr>
      </p:pic>
      <p:pic>
        <p:nvPicPr>
          <p:cNvPr id="7" name="Picture 6">
            <a:extLst>
              <a:ext uri="{FF2B5EF4-FFF2-40B4-BE49-F238E27FC236}">
                <a16:creationId xmlns:a16="http://schemas.microsoft.com/office/drawing/2014/main" id="{052316E9-DE76-AE43-9945-C278F53F26BE}"/>
              </a:ext>
            </a:extLst>
          </p:cNvPr>
          <p:cNvPicPr>
            <a:picLocks noChangeAspect="1"/>
          </p:cNvPicPr>
          <p:nvPr/>
        </p:nvPicPr>
        <p:blipFill>
          <a:blip r:embed="rId3"/>
          <a:stretch>
            <a:fillRect/>
          </a:stretch>
        </p:blipFill>
        <p:spPr>
          <a:xfrm>
            <a:off x="4168620" y="4520377"/>
            <a:ext cx="8023380" cy="2044419"/>
          </a:xfrm>
          <a:prstGeom prst="rect">
            <a:avLst/>
          </a:prstGeom>
        </p:spPr>
      </p:pic>
      <mc:AlternateContent xmlns:mc="http://schemas.openxmlformats.org/markup-compatibility/2006">
        <mc:Choice xmlns:p14="http://schemas.microsoft.com/office/powerpoint/2010/main" Requires="p14">
          <p:contentPart p14:bwMode="auto" r:id="rId4">
            <p14:nvContentPartPr>
              <p14:cNvPr id="9" name="Ink 8">
                <a:extLst>
                  <a:ext uri="{FF2B5EF4-FFF2-40B4-BE49-F238E27FC236}">
                    <a16:creationId xmlns:a16="http://schemas.microsoft.com/office/drawing/2014/main" id="{21B018CD-4091-2344-BCF2-9B44606EDD3B}"/>
                  </a:ext>
                </a:extLst>
              </p14:cNvPr>
              <p14:cNvContentPartPr/>
              <p14:nvPr/>
            </p14:nvContentPartPr>
            <p14:xfrm>
              <a:off x="7574844" y="4797547"/>
              <a:ext cx="322200" cy="86040"/>
            </p14:xfrm>
          </p:contentPart>
        </mc:Choice>
        <mc:Fallback>
          <p:pic>
            <p:nvPicPr>
              <p:cNvPr id="9" name="Ink 8">
                <a:extLst>
                  <a:ext uri="{FF2B5EF4-FFF2-40B4-BE49-F238E27FC236}">
                    <a16:creationId xmlns:a16="http://schemas.microsoft.com/office/drawing/2014/main" id="{21B018CD-4091-2344-BCF2-9B44606EDD3B}"/>
                  </a:ext>
                </a:extLst>
              </p:cNvPr>
              <p:cNvPicPr/>
              <p:nvPr/>
            </p:nvPicPr>
            <p:blipFill>
              <a:blip r:embed="rId5"/>
              <a:stretch>
                <a:fillRect/>
              </a:stretch>
            </p:blipFill>
            <p:spPr>
              <a:xfrm>
                <a:off x="7565844" y="4788547"/>
                <a:ext cx="339840" cy="10368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10" name="Ink 9">
                <a:extLst>
                  <a:ext uri="{FF2B5EF4-FFF2-40B4-BE49-F238E27FC236}">
                    <a16:creationId xmlns:a16="http://schemas.microsoft.com/office/drawing/2014/main" id="{E62D4E5C-D5FE-3644-AF96-32D1CF1A2FC6}"/>
                  </a:ext>
                </a:extLst>
              </p14:cNvPr>
              <p14:cNvContentPartPr/>
              <p14:nvPr/>
            </p14:nvContentPartPr>
            <p14:xfrm>
              <a:off x="6120084" y="5408107"/>
              <a:ext cx="5378400" cy="81360"/>
            </p14:xfrm>
          </p:contentPart>
        </mc:Choice>
        <mc:Fallback>
          <p:pic>
            <p:nvPicPr>
              <p:cNvPr id="10" name="Ink 9">
                <a:extLst>
                  <a:ext uri="{FF2B5EF4-FFF2-40B4-BE49-F238E27FC236}">
                    <a16:creationId xmlns:a16="http://schemas.microsoft.com/office/drawing/2014/main" id="{E62D4E5C-D5FE-3644-AF96-32D1CF1A2FC6}"/>
                  </a:ext>
                </a:extLst>
              </p:cNvPr>
              <p:cNvPicPr/>
              <p:nvPr/>
            </p:nvPicPr>
            <p:blipFill>
              <a:blip r:embed="rId7"/>
              <a:stretch>
                <a:fillRect/>
              </a:stretch>
            </p:blipFill>
            <p:spPr>
              <a:xfrm>
                <a:off x="6111444" y="5399467"/>
                <a:ext cx="5396040" cy="99000"/>
              </a:xfrm>
              <a:prstGeom prst="rect">
                <a:avLst/>
              </a:prstGeom>
            </p:spPr>
          </p:pic>
        </mc:Fallback>
      </mc:AlternateContent>
    </p:spTree>
    <p:extLst>
      <p:ext uri="{BB962C8B-B14F-4D97-AF65-F5344CB8AC3E}">
        <p14:creationId xmlns:p14="http://schemas.microsoft.com/office/powerpoint/2010/main" val="340018817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sz="3600" dirty="0"/>
              <a:t>The Create and Edit Screens</a:t>
            </a:r>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515069" y="1798003"/>
            <a:ext cx="4433107" cy="4301399"/>
          </a:xfrm>
        </p:spPr>
        <p:txBody>
          <a:bodyPr>
            <a:normAutofit/>
          </a:bodyPr>
          <a:lstStyle/>
          <a:p>
            <a:pPr marL="0" indent="0">
              <a:buNone/>
            </a:pPr>
            <a:endParaRPr lang="en-US" sz="2000" dirty="0"/>
          </a:p>
          <a:p>
            <a:endParaRPr lang="en-US" sz="2000" dirty="0"/>
          </a:p>
          <a:p>
            <a:endParaRPr lang="en-US" sz="2000" dirty="0"/>
          </a:p>
        </p:txBody>
      </p:sp>
      <p:sp>
        <p:nvSpPr>
          <p:cNvPr id="8" name="Content Placeholder 2">
            <a:extLst>
              <a:ext uri="{FF2B5EF4-FFF2-40B4-BE49-F238E27FC236}">
                <a16:creationId xmlns:a16="http://schemas.microsoft.com/office/drawing/2014/main" id="{E077CA19-5B19-467F-9997-F93C60048241}"/>
              </a:ext>
            </a:extLst>
          </p:cNvPr>
          <p:cNvSpPr txBox="1">
            <a:spLocks/>
          </p:cNvSpPr>
          <p:nvPr/>
        </p:nvSpPr>
        <p:spPr>
          <a:xfrm>
            <a:off x="625998" y="1798003"/>
            <a:ext cx="4873909" cy="6358215"/>
          </a:xfrm>
          <a:prstGeom prst="rect">
            <a:avLst/>
          </a:prstGeom>
        </p:spPr>
        <p:txBody>
          <a:bodyPr vert="horz" lIns="91440" tIns="45720" rIns="91440" bIns="45720" rtlCol="0">
            <a:normAutofit/>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r>
              <a:rPr lang="en-US" sz="2000" dirty="0"/>
              <a:t>And terrific, we now see the Create Screen when we click the plus icon!</a:t>
            </a:r>
          </a:p>
          <a:p>
            <a:endParaRPr lang="en-US" sz="2000" dirty="0"/>
          </a:p>
          <a:p>
            <a:r>
              <a:rPr lang="en-US" sz="2000" dirty="0"/>
              <a:t>We’re just moving right along aren’t we?</a:t>
            </a:r>
          </a:p>
          <a:p>
            <a:endParaRPr lang="en-US" sz="2000" dirty="0"/>
          </a:p>
          <a:p>
            <a:r>
              <a:rPr lang="en-US" sz="2000" dirty="0"/>
              <a:t>Let’s fill that Create Screen up with SOME STUFF.</a:t>
            </a:r>
          </a:p>
          <a:p>
            <a:endParaRPr lang="en-US" sz="1700" dirty="0"/>
          </a:p>
        </p:txBody>
      </p:sp>
      <p:pic>
        <p:nvPicPr>
          <p:cNvPr id="5" name="Picture 4">
            <a:extLst>
              <a:ext uri="{FF2B5EF4-FFF2-40B4-BE49-F238E27FC236}">
                <a16:creationId xmlns:a16="http://schemas.microsoft.com/office/drawing/2014/main" id="{0DFDF038-2EF4-3448-9C3C-2DD8E7F6852A}"/>
              </a:ext>
            </a:extLst>
          </p:cNvPr>
          <p:cNvPicPr>
            <a:picLocks noChangeAspect="1"/>
          </p:cNvPicPr>
          <p:nvPr/>
        </p:nvPicPr>
        <p:blipFill>
          <a:blip r:embed="rId2"/>
          <a:stretch>
            <a:fillRect/>
          </a:stretch>
        </p:blipFill>
        <p:spPr>
          <a:xfrm>
            <a:off x="6692095" y="440699"/>
            <a:ext cx="5202999" cy="2714608"/>
          </a:xfrm>
          <a:prstGeom prst="rect">
            <a:avLst/>
          </a:prstGeom>
        </p:spPr>
      </p:pic>
    </p:spTree>
    <p:extLst>
      <p:ext uri="{BB962C8B-B14F-4D97-AF65-F5344CB8AC3E}">
        <p14:creationId xmlns:p14="http://schemas.microsoft.com/office/powerpoint/2010/main" val="2497442804"/>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sz="3600" dirty="0"/>
              <a:t>The Create and Edit Screens</a:t>
            </a:r>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515069" y="1798003"/>
            <a:ext cx="4433107" cy="4301399"/>
          </a:xfrm>
        </p:spPr>
        <p:txBody>
          <a:bodyPr>
            <a:normAutofit/>
          </a:bodyPr>
          <a:lstStyle/>
          <a:p>
            <a:pPr marL="0" indent="0">
              <a:buNone/>
            </a:pPr>
            <a:endParaRPr lang="en-US" sz="2000" dirty="0"/>
          </a:p>
          <a:p>
            <a:endParaRPr lang="en-US" sz="2000" dirty="0"/>
          </a:p>
          <a:p>
            <a:endParaRPr lang="en-US" sz="2000" dirty="0"/>
          </a:p>
        </p:txBody>
      </p:sp>
      <p:sp>
        <p:nvSpPr>
          <p:cNvPr id="8" name="Content Placeholder 2">
            <a:extLst>
              <a:ext uri="{FF2B5EF4-FFF2-40B4-BE49-F238E27FC236}">
                <a16:creationId xmlns:a16="http://schemas.microsoft.com/office/drawing/2014/main" id="{E077CA19-5B19-467F-9997-F93C60048241}"/>
              </a:ext>
            </a:extLst>
          </p:cNvPr>
          <p:cNvSpPr txBox="1">
            <a:spLocks/>
          </p:cNvSpPr>
          <p:nvPr/>
        </p:nvSpPr>
        <p:spPr>
          <a:xfrm>
            <a:off x="625997" y="1798003"/>
            <a:ext cx="7841597" cy="6358215"/>
          </a:xfrm>
          <a:prstGeom prst="rect">
            <a:avLst/>
          </a:prstGeom>
        </p:spPr>
        <p:txBody>
          <a:bodyPr vert="horz" lIns="91440" tIns="45720" rIns="91440" bIns="45720" rtlCol="0">
            <a:normAutofit/>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r>
              <a:rPr lang="en-US" sz="2000" dirty="0"/>
              <a:t>Specifically, it needs a little form! A couple of &lt;Text&gt; fields and a couple of &lt;</a:t>
            </a:r>
            <a:r>
              <a:rPr lang="en-US" sz="2000" dirty="0" err="1"/>
              <a:t>TextInput</a:t>
            </a:r>
            <a:r>
              <a:rPr lang="en-US" sz="2000" dirty="0"/>
              <a:t>&gt; fields!</a:t>
            </a:r>
          </a:p>
          <a:p>
            <a:endParaRPr lang="en-US" sz="1700" dirty="0"/>
          </a:p>
        </p:txBody>
      </p:sp>
      <p:grpSp>
        <p:nvGrpSpPr>
          <p:cNvPr id="6" name="Group 5">
            <a:extLst>
              <a:ext uri="{FF2B5EF4-FFF2-40B4-BE49-F238E27FC236}">
                <a16:creationId xmlns:a16="http://schemas.microsoft.com/office/drawing/2014/main" id="{6981FF65-CAFA-D94A-8AD4-74B4C9687308}"/>
              </a:ext>
            </a:extLst>
          </p:cNvPr>
          <p:cNvGrpSpPr/>
          <p:nvPr/>
        </p:nvGrpSpPr>
        <p:grpSpPr>
          <a:xfrm>
            <a:off x="677119" y="3116114"/>
            <a:ext cx="10966268" cy="3649338"/>
            <a:chOff x="677119" y="2838272"/>
            <a:chExt cx="10966268" cy="3649338"/>
          </a:xfrm>
        </p:grpSpPr>
        <p:sp>
          <p:nvSpPr>
            <p:cNvPr id="7" name="Rectangle 6">
              <a:extLst>
                <a:ext uri="{FF2B5EF4-FFF2-40B4-BE49-F238E27FC236}">
                  <a16:creationId xmlns:a16="http://schemas.microsoft.com/office/drawing/2014/main" id="{12BE367D-347D-C543-8960-7BB5AA6D585E}"/>
                </a:ext>
              </a:extLst>
            </p:cNvPr>
            <p:cNvSpPr/>
            <p:nvPr/>
          </p:nvSpPr>
          <p:spPr>
            <a:xfrm>
              <a:off x="677119" y="3339296"/>
              <a:ext cx="2546430" cy="3148314"/>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1F2679F4-532C-1146-826A-F87EED0BFC60}"/>
                </a:ext>
              </a:extLst>
            </p:cNvPr>
            <p:cNvSpPr/>
            <p:nvPr/>
          </p:nvSpPr>
          <p:spPr>
            <a:xfrm>
              <a:off x="3507555" y="3339296"/>
              <a:ext cx="2546430" cy="3148314"/>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C23A57A-0D50-5242-8594-29A20DBD88C1}"/>
                </a:ext>
              </a:extLst>
            </p:cNvPr>
            <p:cNvSpPr/>
            <p:nvPr/>
          </p:nvSpPr>
          <p:spPr>
            <a:xfrm>
              <a:off x="6265470" y="3339296"/>
              <a:ext cx="2546430" cy="3148314"/>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CFC949C-DDA4-BC41-856F-9B44D28AD89E}"/>
                </a:ext>
              </a:extLst>
            </p:cNvPr>
            <p:cNvSpPr/>
            <p:nvPr/>
          </p:nvSpPr>
          <p:spPr>
            <a:xfrm>
              <a:off x="9095906" y="3339296"/>
              <a:ext cx="2546430" cy="3148314"/>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51E008E-2878-E245-9209-EAB1DA08968D}"/>
                </a:ext>
              </a:extLst>
            </p:cNvPr>
            <p:cNvSpPr/>
            <p:nvPr/>
          </p:nvSpPr>
          <p:spPr>
            <a:xfrm>
              <a:off x="677119" y="3339296"/>
              <a:ext cx="2546430" cy="36244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7DF6063-59C1-D545-B64C-49153CD9C99A}"/>
                </a:ext>
              </a:extLst>
            </p:cNvPr>
            <p:cNvSpPr/>
            <p:nvPr/>
          </p:nvSpPr>
          <p:spPr>
            <a:xfrm>
              <a:off x="3507555" y="3339296"/>
              <a:ext cx="2546430" cy="36244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AA1442F-187A-E243-B530-F549016DC38F}"/>
                </a:ext>
              </a:extLst>
            </p:cNvPr>
            <p:cNvSpPr/>
            <p:nvPr/>
          </p:nvSpPr>
          <p:spPr>
            <a:xfrm>
              <a:off x="6265470" y="3339296"/>
              <a:ext cx="2546430" cy="36244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F67190F9-3687-094E-BA17-858FA8E3AE21}"/>
                </a:ext>
              </a:extLst>
            </p:cNvPr>
            <p:cNvSpPr/>
            <p:nvPr/>
          </p:nvSpPr>
          <p:spPr>
            <a:xfrm>
              <a:off x="9095906" y="3339296"/>
              <a:ext cx="2546430" cy="36244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B5F1BEE3-913C-9244-950F-74FCF6D6FC7A}"/>
                </a:ext>
              </a:extLst>
            </p:cNvPr>
            <p:cNvSpPr txBox="1"/>
            <p:nvPr/>
          </p:nvSpPr>
          <p:spPr>
            <a:xfrm>
              <a:off x="1392553" y="3312414"/>
              <a:ext cx="1115562" cy="369332"/>
            </a:xfrm>
            <a:prstGeom prst="rect">
              <a:avLst/>
            </a:prstGeom>
            <a:noFill/>
          </p:spPr>
          <p:txBody>
            <a:bodyPr wrap="none" rtlCol="0">
              <a:spAutoFit/>
            </a:bodyPr>
            <a:lstStyle/>
            <a:p>
              <a:r>
                <a:rPr lang="en-US" dirty="0"/>
                <a:t>Blog List</a:t>
              </a:r>
            </a:p>
          </p:txBody>
        </p:sp>
        <p:sp>
          <p:nvSpPr>
            <p:cNvPr id="17" name="TextBox 16">
              <a:extLst>
                <a:ext uri="{FF2B5EF4-FFF2-40B4-BE49-F238E27FC236}">
                  <a16:creationId xmlns:a16="http://schemas.microsoft.com/office/drawing/2014/main" id="{23AC6F83-31B7-F245-82F7-B4697582B220}"/>
                </a:ext>
              </a:extLst>
            </p:cNvPr>
            <p:cNvSpPr txBox="1"/>
            <p:nvPr/>
          </p:nvSpPr>
          <p:spPr>
            <a:xfrm>
              <a:off x="4222989" y="3306080"/>
              <a:ext cx="1115562" cy="369332"/>
            </a:xfrm>
            <a:prstGeom prst="rect">
              <a:avLst/>
            </a:prstGeom>
            <a:noFill/>
          </p:spPr>
          <p:txBody>
            <a:bodyPr wrap="none" rtlCol="0">
              <a:spAutoFit/>
            </a:bodyPr>
            <a:lstStyle/>
            <a:p>
              <a:r>
                <a:rPr lang="en-US" dirty="0"/>
                <a:t>Blog List</a:t>
              </a:r>
            </a:p>
          </p:txBody>
        </p:sp>
        <p:sp>
          <p:nvSpPr>
            <p:cNvPr id="18" name="TextBox 17">
              <a:extLst>
                <a:ext uri="{FF2B5EF4-FFF2-40B4-BE49-F238E27FC236}">
                  <a16:creationId xmlns:a16="http://schemas.microsoft.com/office/drawing/2014/main" id="{E8D718A5-413C-FC4F-A7C1-DF6CE7265B77}"/>
                </a:ext>
              </a:extLst>
            </p:cNvPr>
            <p:cNvSpPr txBox="1"/>
            <p:nvPr/>
          </p:nvSpPr>
          <p:spPr>
            <a:xfrm>
              <a:off x="6980904" y="3339296"/>
              <a:ext cx="1115562" cy="369332"/>
            </a:xfrm>
            <a:prstGeom prst="rect">
              <a:avLst/>
            </a:prstGeom>
            <a:noFill/>
          </p:spPr>
          <p:txBody>
            <a:bodyPr wrap="none" rtlCol="0">
              <a:spAutoFit/>
            </a:bodyPr>
            <a:lstStyle/>
            <a:p>
              <a:r>
                <a:rPr lang="en-US" dirty="0"/>
                <a:t>Blog List</a:t>
              </a:r>
            </a:p>
          </p:txBody>
        </p:sp>
        <p:sp>
          <p:nvSpPr>
            <p:cNvPr id="19" name="TextBox 18">
              <a:extLst>
                <a:ext uri="{FF2B5EF4-FFF2-40B4-BE49-F238E27FC236}">
                  <a16:creationId xmlns:a16="http://schemas.microsoft.com/office/drawing/2014/main" id="{690F1B23-3295-E249-90B5-0E2BBDB2B23E}"/>
                </a:ext>
              </a:extLst>
            </p:cNvPr>
            <p:cNvSpPr txBox="1"/>
            <p:nvPr/>
          </p:nvSpPr>
          <p:spPr>
            <a:xfrm>
              <a:off x="9811340" y="3332411"/>
              <a:ext cx="1115562" cy="369332"/>
            </a:xfrm>
            <a:prstGeom prst="rect">
              <a:avLst/>
            </a:prstGeom>
            <a:noFill/>
          </p:spPr>
          <p:txBody>
            <a:bodyPr wrap="none" rtlCol="0">
              <a:spAutoFit/>
            </a:bodyPr>
            <a:lstStyle/>
            <a:p>
              <a:r>
                <a:rPr lang="en-US" dirty="0"/>
                <a:t>Blog List</a:t>
              </a:r>
            </a:p>
          </p:txBody>
        </p:sp>
        <p:sp>
          <p:nvSpPr>
            <p:cNvPr id="20" name="TextBox 19">
              <a:extLst>
                <a:ext uri="{FF2B5EF4-FFF2-40B4-BE49-F238E27FC236}">
                  <a16:creationId xmlns:a16="http://schemas.microsoft.com/office/drawing/2014/main" id="{0AD70499-6083-854E-8924-7F18685402F2}"/>
                </a:ext>
              </a:extLst>
            </p:cNvPr>
            <p:cNvSpPr txBox="1"/>
            <p:nvPr/>
          </p:nvSpPr>
          <p:spPr>
            <a:xfrm>
              <a:off x="2786502" y="3318851"/>
              <a:ext cx="322524" cy="369332"/>
            </a:xfrm>
            <a:prstGeom prst="rect">
              <a:avLst/>
            </a:prstGeom>
            <a:noFill/>
          </p:spPr>
          <p:txBody>
            <a:bodyPr wrap="none" rtlCol="0">
              <a:spAutoFit/>
            </a:bodyPr>
            <a:lstStyle/>
            <a:p>
              <a:r>
                <a:rPr lang="en-US" dirty="0"/>
                <a:t>+</a:t>
              </a:r>
            </a:p>
          </p:txBody>
        </p:sp>
        <p:pic>
          <p:nvPicPr>
            <p:cNvPr id="21" name="Graphic 20" descr="Pencil with solid fill">
              <a:extLst>
                <a:ext uri="{FF2B5EF4-FFF2-40B4-BE49-F238E27FC236}">
                  <a16:creationId xmlns:a16="http://schemas.microsoft.com/office/drawing/2014/main" id="{E2C55051-FB8D-0141-B2B9-8B623E020CE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651715" y="3369953"/>
              <a:ext cx="338675" cy="338675"/>
            </a:xfrm>
            <a:prstGeom prst="rect">
              <a:avLst/>
            </a:prstGeom>
          </p:spPr>
        </p:pic>
        <p:grpSp>
          <p:nvGrpSpPr>
            <p:cNvPr id="22" name="Group 21">
              <a:extLst>
                <a:ext uri="{FF2B5EF4-FFF2-40B4-BE49-F238E27FC236}">
                  <a16:creationId xmlns:a16="http://schemas.microsoft.com/office/drawing/2014/main" id="{2DB8D54E-1643-2741-8BEE-845461E52D14}"/>
                </a:ext>
              </a:extLst>
            </p:cNvPr>
            <p:cNvGrpSpPr/>
            <p:nvPr/>
          </p:nvGrpSpPr>
          <p:grpSpPr>
            <a:xfrm>
              <a:off x="677119" y="4039929"/>
              <a:ext cx="2546430" cy="362447"/>
              <a:chOff x="677119" y="4027932"/>
              <a:chExt cx="2546430" cy="362447"/>
            </a:xfrm>
          </p:grpSpPr>
          <p:sp>
            <p:nvSpPr>
              <p:cNvPr id="58" name="Rectangle 57">
                <a:extLst>
                  <a:ext uri="{FF2B5EF4-FFF2-40B4-BE49-F238E27FC236}">
                    <a16:creationId xmlns:a16="http://schemas.microsoft.com/office/drawing/2014/main" id="{5D0357DD-5624-9B49-9E02-933C73446349}"/>
                  </a:ext>
                </a:extLst>
              </p:cNvPr>
              <p:cNvSpPr/>
              <p:nvPr/>
            </p:nvSpPr>
            <p:spPr>
              <a:xfrm>
                <a:off x="677119" y="4027932"/>
                <a:ext cx="2546430" cy="36244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TextBox 58">
                <a:extLst>
                  <a:ext uri="{FF2B5EF4-FFF2-40B4-BE49-F238E27FC236}">
                    <a16:creationId xmlns:a16="http://schemas.microsoft.com/office/drawing/2014/main" id="{977390CE-48EB-8945-BE73-82383AEFF4D3}"/>
                  </a:ext>
                </a:extLst>
              </p:cNvPr>
              <p:cNvSpPr txBox="1"/>
              <p:nvPr/>
            </p:nvSpPr>
            <p:spPr>
              <a:xfrm>
                <a:off x="688890" y="4060952"/>
                <a:ext cx="869790" cy="276999"/>
              </a:xfrm>
              <a:prstGeom prst="rect">
                <a:avLst/>
              </a:prstGeom>
              <a:noFill/>
            </p:spPr>
            <p:txBody>
              <a:bodyPr wrap="none" rtlCol="0">
                <a:spAutoFit/>
              </a:bodyPr>
              <a:lstStyle/>
              <a:p>
                <a:r>
                  <a:rPr lang="en-US" sz="1200" dirty="0"/>
                  <a:t>Blog Title</a:t>
                </a:r>
              </a:p>
            </p:txBody>
          </p:sp>
          <p:pic>
            <p:nvPicPr>
              <p:cNvPr id="60" name="Graphic 59" descr="Garbage with solid fill">
                <a:extLst>
                  <a:ext uri="{FF2B5EF4-FFF2-40B4-BE49-F238E27FC236}">
                    <a16:creationId xmlns:a16="http://schemas.microsoft.com/office/drawing/2014/main" id="{EE0FB961-F1BE-9543-8F1A-D4232BDC31B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804265" y="4032715"/>
                <a:ext cx="325301" cy="325301"/>
              </a:xfrm>
              <a:prstGeom prst="rect">
                <a:avLst/>
              </a:prstGeom>
            </p:spPr>
          </p:pic>
        </p:grpSp>
        <p:grpSp>
          <p:nvGrpSpPr>
            <p:cNvPr id="23" name="Group 22">
              <a:extLst>
                <a:ext uri="{FF2B5EF4-FFF2-40B4-BE49-F238E27FC236}">
                  <a16:creationId xmlns:a16="http://schemas.microsoft.com/office/drawing/2014/main" id="{F8AD098A-7D6B-0944-B8F1-046B92B6FC95}"/>
                </a:ext>
              </a:extLst>
            </p:cNvPr>
            <p:cNvGrpSpPr/>
            <p:nvPr/>
          </p:nvGrpSpPr>
          <p:grpSpPr>
            <a:xfrm>
              <a:off x="677119" y="4402376"/>
              <a:ext cx="2546430" cy="362447"/>
              <a:chOff x="677119" y="4027932"/>
              <a:chExt cx="2546430" cy="362447"/>
            </a:xfrm>
          </p:grpSpPr>
          <p:sp>
            <p:nvSpPr>
              <p:cNvPr id="55" name="Rectangle 54">
                <a:extLst>
                  <a:ext uri="{FF2B5EF4-FFF2-40B4-BE49-F238E27FC236}">
                    <a16:creationId xmlns:a16="http://schemas.microsoft.com/office/drawing/2014/main" id="{DB78603E-F2D2-DC4E-A36C-99DF38EF1036}"/>
                  </a:ext>
                </a:extLst>
              </p:cNvPr>
              <p:cNvSpPr/>
              <p:nvPr/>
            </p:nvSpPr>
            <p:spPr>
              <a:xfrm>
                <a:off x="677119" y="4027932"/>
                <a:ext cx="2546430" cy="36244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extBox 55">
                <a:extLst>
                  <a:ext uri="{FF2B5EF4-FFF2-40B4-BE49-F238E27FC236}">
                    <a16:creationId xmlns:a16="http://schemas.microsoft.com/office/drawing/2014/main" id="{2886D3AB-3F6C-3F4E-8101-1893F0BD44CE}"/>
                  </a:ext>
                </a:extLst>
              </p:cNvPr>
              <p:cNvSpPr txBox="1"/>
              <p:nvPr/>
            </p:nvSpPr>
            <p:spPr>
              <a:xfrm>
                <a:off x="688890" y="4060952"/>
                <a:ext cx="869790" cy="276999"/>
              </a:xfrm>
              <a:prstGeom prst="rect">
                <a:avLst/>
              </a:prstGeom>
              <a:noFill/>
            </p:spPr>
            <p:txBody>
              <a:bodyPr wrap="none" rtlCol="0">
                <a:spAutoFit/>
              </a:bodyPr>
              <a:lstStyle/>
              <a:p>
                <a:r>
                  <a:rPr lang="en-US" sz="1200" dirty="0"/>
                  <a:t>Blog Title</a:t>
                </a:r>
              </a:p>
            </p:txBody>
          </p:sp>
          <p:pic>
            <p:nvPicPr>
              <p:cNvPr id="57" name="Graphic 56" descr="Garbage with solid fill">
                <a:extLst>
                  <a:ext uri="{FF2B5EF4-FFF2-40B4-BE49-F238E27FC236}">
                    <a16:creationId xmlns:a16="http://schemas.microsoft.com/office/drawing/2014/main" id="{B986D4AA-C988-EB4C-990D-7177D4DA626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804265" y="4032715"/>
                <a:ext cx="325301" cy="325301"/>
              </a:xfrm>
              <a:prstGeom prst="rect">
                <a:avLst/>
              </a:prstGeom>
            </p:spPr>
          </p:pic>
        </p:grpSp>
        <p:grpSp>
          <p:nvGrpSpPr>
            <p:cNvPr id="24" name="Group 23">
              <a:extLst>
                <a:ext uri="{FF2B5EF4-FFF2-40B4-BE49-F238E27FC236}">
                  <a16:creationId xmlns:a16="http://schemas.microsoft.com/office/drawing/2014/main" id="{369313FF-4F48-3F47-8726-8D8BF4FDB88F}"/>
                </a:ext>
              </a:extLst>
            </p:cNvPr>
            <p:cNvGrpSpPr/>
            <p:nvPr/>
          </p:nvGrpSpPr>
          <p:grpSpPr>
            <a:xfrm>
              <a:off x="677119" y="4767958"/>
              <a:ext cx="2546430" cy="362447"/>
              <a:chOff x="677119" y="4027932"/>
              <a:chExt cx="2546430" cy="362447"/>
            </a:xfrm>
          </p:grpSpPr>
          <p:sp>
            <p:nvSpPr>
              <p:cNvPr id="52" name="Rectangle 51">
                <a:extLst>
                  <a:ext uri="{FF2B5EF4-FFF2-40B4-BE49-F238E27FC236}">
                    <a16:creationId xmlns:a16="http://schemas.microsoft.com/office/drawing/2014/main" id="{1BE8D542-C3DE-744A-80A8-87C1F60EFD96}"/>
                  </a:ext>
                </a:extLst>
              </p:cNvPr>
              <p:cNvSpPr/>
              <p:nvPr/>
            </p:nvSpPr>
            <p:spPr>
              <a:xfrm>
                <a:off x="677119" y="4027932"/>
                <a:ext cx="2546430" cy="36244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FCAB5E8E-F2DC-884A-A88C-DC457764B865}"/>
                  </a:ext>
                </a:extLst>
              </p:cNvPr>
              <p:cNvSpPr txBox="1"/>
              <p:nvPr/>
            </p:nvSpPr>
            <p:spPr>
              <a:xfrm>
                <a:off x="688890" y="4060952"/>
                <a:ext cx="869790" cy="276999"/>
              </a:xfrm>
              <a:prstGeom prst="rect">
                <a:avLst/>
              </a:prstGeom>
              <a:noFill/>
            </p:spPr>
            <p:txBody>
              <a:bodyPr wrap="none" rtlCol="0">
                <a:spAutoFit/>
              </a:bodyPr>
              <a:lstStyle/>
              <a:p>
                <a:r>
                  <a:rPr lang="en-US" sz="1200" dirty="0"/>
                  <a:t>Blog Title</a:t>
                </a:r>
              </a:p>
            </p:txBody>
          </p:sp>
          <p:pic>
            <p:nvPicPr>
              <p:cNvPr id="54" name="Graphic 53" descr="Garbage with solid fill">
                <a:extLst>
                  <a:ext uri="{FF2B5EF4-FFF2-40B4-BE49-F238E27FC236}">
                    <a16:creationId xmlns:a16="http://schemas.microsoft.com/office/drawing/2014/main" id="{E602B37C-5925-364C-B768-7D4BA77D4C3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804265" y="4032715"/>
                <a:ext cx="325301" cy="325301"/>
              </a:xfrm>
              <a:prstGeom prst="rect">
                <a:avLst/>
              </a:prstGeom>
            </p:spPr>
          </p:pic>
        </p:grpSp>
        <p:grpSp>
          <p:nvGrpSpPr>
            <p:cNvPr id="25" name="Group 24">
              <a:extLst>
                <a:ext uri="{FF2B5EF4-FFF2-40B4-BE49-F238E27FC236}">
                  <a16:creationId xmlns:a16="http://schemas.microsoft.com/office/drawing/2014/main" id="{3E8E38BA-7948-1949-8AD1-B66D5FD9AF65}"/>
                </a:ext>
              </a:extLst>
            </p:cNvPr>
            <p:cNvGrpSpPr/>
            <p:nvPr/>
          </p:nvGrpSpPr>
          <p:grpSpPr>
            <a:xfrm>
              <a:off x="677119" y="5130405"/>
              <a:ext cx="2546430" cy="362447"/>
              <a:chOff x="677119" y="4027932"/>
              <a:chExt cx="2546430" cy="362447"/>
            </a:xfrm>
          </p:grpSpPr>
          <p:sp>
            <p:nvSpPr>
              <p:cNvPr id="49" name="Rectangle 48">
                <a:extLst>
                  <a:ext uri="{FF2B5EF4-FFF2-40B4-BE49-F238E27FC236}">
                    <a16:creationId xmlns:a16="http://schemas.microsoft.com/office/drawing/2014/main" id="{41D7EB00-FC12-9F41-B41A-0D85079A18DB}"/>
                  </a:ext>
                </a:extLst>
              </p:cNvPr>
              <p:cNvSpPr/>
              <p:nvPr/>
            </p:nvSpPr>
            <p:spPr>
              <a:xfrm>
                <a:off x="677119" y="4027932"/>
                <a:ext cx="2546430" cy="36244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33130DB6-595E-7346-8CC5-3FDAA76D92DF}"/>
                  </a:ext>
                </a:extLst>
              </p:cNvPr>
              <p:cNvSpPr txBox="1"/>
              <p:nvPr/>
            </p:nvSpPr>
            <p:spPr>
              <a:xfrm>
                <a:off x="688890" y="4060952"/>
                <a:ext cx="869790" cy="276999"/>
              </a:xfrm>
              <a:prstGeom prst="rect">
                <a:avLst/>
              </a:prstGeom>
              <a:noFill/>
            </p:spPr>
            <p:txBody>
              <a:bodyPr wrap="none" rtlCol="0">
                <a:spAutoFit/>
              </a:bodyPr>
              <a:lstStyle/>
              <a:p>
                <a:r>
                  <a:rPr lang="en-US" sz="1200" dirty="0"/>
                  <a:t>Blog Title</a:t>
                </a:r>
              </a:p>
            </p:txBody>
          </p:sp>
          <p:pic>
            <p:nvPicPr>
              <p:cNvPr id="51" name="Graphic 50" descr="Garbage with solid fill">
                <a:extLst>
                  <a:ext uri="{FF2B5EF4-FFF2-40B4-BE49-F238E27FC236}">
                    <a16:creationId xmlns:a16="http://schemas.microsoft.com/office/drawing/2014/main" id="{42588B79-22F2-894E-9913-A6019480266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804265" y="4032715"/>
                <a:ext cx="325301" cy="325301"/>
              </a:xfrm>
              <a:prstGeom prst="rect">
                <a:avLst/>
              </a:prstGeom>
            </p:spPr>
          </p:pic>
        </p:grpSp>
        <p:grpSp>
          <p:nvGrpSpPr>
            <p:cNvPr id="26" name="Group 25">
              <a:extLst>
                <a:ext uri="{FF2B5EF4-FFF2-40B4-BE49-F238E27FC236}">
                  <a16:creationId xmlns:a16="http://schemas.microsoft.com/office/drawing/2014/main" id="{E016D4F2-8261-6E41-AE79-FEED53D4A7A1}"/>
                </a:ext>
              </a:extLst>
            </p:cNvPr>
            <p:cNvGrpSpPr/>
            <p:nvPr/>
          </p:nvGrpSpPr>
          <p:grpSpPr>
            <a:xfrm>
              <a:off x="3507555" y="3891725"/>
              <a:ext cx="2546430" cy="1336121"/>
              <a:chOff x="677119" y="4027932"/>
              <a:chExt cx="2546430" cy="362447"/>
            </a:xfrm>
          </p:grpSpPr>
          <p:sp>
            <p:nvSpPr>
              <p:cNvPr id="47" name="Rectangle 46">
                <a:extLst>
                  <a:ext uri="{FF2B5EF4-FFF2-40B4-BE49-F238E27FC236}">
                    <a16:creationId xmlns:a16="http://schemas.microsoft.com/office/drawing/2014/main" id="{93F5CC43-4C9B-0A48-80BD-BB5A56F5CE85}"/>
                  </a:ext>
                </a:extLst>
              </p:cNvPr>
              <p:cNvSpPr/>
              <p:nvPr/>
            </p:nvSpPr>
            <p:spPr>
              <a:xfrm>
                <a:off x="677119" y="4027932"/>
                <a:ext cx="2546430" cy="36244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a:extLst>
                  <a:ext uri="{FF2B5EF4-FFF2-40B4-BE49-F238E27FC236}">
                    <a16:creationId xmlns:a16="http://schemas.microsoft.com/office/drawing/2014/main" id="{E3251343-CCE2-3140-99E2-5D2E101A2DA3}"/>
                  </a:ext>
                </a:extLst>
              </p:cNvPr>
              <p:cNvSpPr txBox="1"/>
              <p:nvPr/>
            </p:nvSpPr>
            <p:spPr>
              <a:xfrm>
                <a:off x="688890" y="4060952"/>
                <a:ext cx="2462138" cy="325611"/>
              </a:xfrm>
              <a:prstGeom prst="rect">
                <a:avLst/>
              </a:prstGeom>
              <a:noFill/>
            </p:spPr>
            <p:txBody>
              <a:bodyPr wrap="square" rtlCol="0">
                <a:spAutoFit/>
              </a:bodyPr>
              <a:lstStyle/>
              <a:p>
                <a:r>
                  <a:rPr lang="en-US" sz="1200" b="1" u="sng" dirty="0"/>
                  <a:t>Blog Title</a:t>
                </a:r>
              </a:p>
              <a:p>
                <a:endParaRPr lang="en-US" sz="1200" dirty="0"/>
              </a:p>
              <a:p>
                <a:r>
                  <a:rPr lang="en-US" sz="1200" dirty="0"/>
                  <a:t>My blog post today is going to be about  my favorite things. Rain drops on roses and whiskers on Kittens!</a:t>
                </a:r>
              </a:p>
            </p:txBody>
          </p:sp>
        </p:grpSp>
        <p:grpSp>
          <p:nvGrpSpPr>
            <p:cNvPr id="27" name="Group 26">
              <a:extLst>
                <a:ext uri="{FF2B5EF4-FFF2-40B4-BE49-F238E27FC236}">
                  <a16:creationId xmlns:a16="http://schemas.microsoft.com/office/drawing/2014/main" id="{75196A1C-14E3-8549-825D-81649BFE7931}"/>
                </a:ext>
              </a:extLst>
            </p:cNvPr>
            <p:cNvGrpSpPr/>
            <p:nvPr/>
          </p:nvGrpSpPr>
          <p:grpSpPr>
            <a:xfrm>
              <a:off x="6245643" y="4037400"/>
              <a:ext cx="2566257" cy="2140986"/>
              <a:chOff x="6245643" y="4037400"/>
              <a:chExt cx="2566257" cy="2140986"/>
            </a:xfrm>
          </p:grpSpPr>
          <p:grpSp>
            <p:nvGrpSpPr>
              <p:cNvPr id="40" name="Group 39">
                <a:extLst>
                  <a:ext uri="{FF2B5EF4-FFF2-40B4-BE49-F238E27FC236}">
                    <a16:creationId xmlns:a16="http://schemas.microsoft.com/office/drawing/2014/main" id="{8AF7F382-F872-9F4E-8BBF-C6AF40201FFA}"/>
                  </a:ext>
                </a:extLst>
              </p:cNvPr>
              <p:cNvGrpSpPr/>
              <p:nvPr/>
            </p:nvGrpSpPr>
            <p:grpSpPr>
              <a:xfrm>
                <a:off x="6245643" y="4037400"/>
                <a:ext cx="2566257" cy="612062"/>
                <a:chOff x="657292" y="3778317"/>
                <a:chExt cx="2566257" cy="612062"/>
              </a:xfrm>
            </p:grpSpPr>
            <p:sp>
              <p:nvSpPr>
                <p:cNvPr id="45" name="Rectangle 44">
                  <a:extLst>
                    <a:ext uri="{FF2B5EF4-FFF2-40B4-BE49-F238E27FC236}">
                      <a16:creationId xmlns:a16="http://schemas.microsoft.com/office/drawing/2014/main" id="{8D967FC2-A602-1E45-B4AB-408B2E480656}"/>
                    </a:ext>
                  </a:extLst>
                </p:cNvPr>
                <p:cNvSpPr/>
                <p:nvPr/>
              </p:nvSpPr>
              <p:spPr>
                <a:xfrm>
                  <a:off x="677119" y="4027932"/>
                  <a:ext cx="2546430" cy="36244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B3D025D3-6928-8840-BAF6-A85265D4BDCF}"/>
                    </a:ext>
                  </a:extLst>
                </p:cNvPr>
                <p:cNvSpPr txBox="1"/>
                <p:nvPr/>
              </p:nvSpPr>
              <p:spPr>
                <a:xfrm>
                  <a:off x="657292" y="3778317"/>
                  <a:ext cx="1001941" cy="276999"/>
                </a:xfrm>
                <a:prstGeom prst="rect">
                  <a:avLst/>
                </a:prstGeom>
                <a:noFill/>
              </p:spPr>
              <p:txBody>
                <a:bodyPr wrap="none" rtlCol="0">
                  <a:spAutoFit/>
                </a:bodyPr>
                <a:lstStyle/>
                <a:p>
                  <a:r>
                    <a:rPr lang="en-US" sz="1200" dirty="0"/>
                    <a:t>Enter Title:</a:t>
                  </a:r>
                </a:p>
              </p:txBody>
            </p:sp>
          </p:grpSp>
          <p:grpSp>
            <p:nvGrpSpPr>
              <p:cNvPr id="41" name="Group 40">
                <a:extLst>
                  <a:ext uri="{FF2B5EF4-FFF2-40B4-BE49-F238E27FC236}">
                    <a16:creationId xmlns:a16="http://schemas.microsoft.com/office/drawing/2014/main" id="{F119DD37-E7F1-A14B-877A-3AFCF50CC9E0}"/>
                  </a:ext>
                </a:extLst>
              </p:cNvPr>
              <p:cNvGrpSpPr/>
              <p:nvPr/>
            </p:nvGrpSpPr>
            <p:grpSpPr>
              <a:xfrm>
                <a:off x="6245643" y="4801862"/>
                <a:ext cx="2566257" cy="612062"/>
                <a:chOff x="657292" y="3778317"/>
                <a:chExt cx="2566257" cy="612062"/>
              </a:xfrm>
            </p:grpSpPr>
            <p:sp>
              <p:nvSpPr>
                <p:cNvPr id="43" name="Rectangle 42">
                  <a:extLst>
                    <a:ext uri="{FF2B5EF4-FFF2-40B4-BE49-F238E27FC236}">
                      <a16:creationId xmlns:a16="http://schemas.microsoft.com/office/drawing/2014/main" id="{8BF98B56-86F9-AF41-9C49-BC7242E1C251}"/>
                    </a:ext>
                  </a:extLst>
                </p:cNvPr>
                <p:cNvSpPr/>
                <p:nvPr/>
              </p:nvSpPr>
              <p:spPr>
                <a:xfrm>
                  <a:off x="677119" y="4027932"/>
                  <a:ext cx="2546430" cy="36244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411FA748-CB17-9A48-987E-E771E2A4263F}"/>
                    </a:ext>
                  </a:extLst>
                </p:cNvPr>
                <p:cNvSpPr txBox="1"/>
                <p:nvPr/>
              </p:nvSpPr>
              <p:spPr>
                <a:xfrm>
                  <a:off x="657292" y="3778317"/>
                  <a:ext cx="1251946" cy="276999"/>
                </a:xfrm>
                <a:prstGeom prst="rect">
                  <a:avLst/>
                </a:prstGeom>
                <a:noFill/>
              </p:spPr>
              <p:txBody>
                <a:bodyPr wrap="none" rtlCol="0">
                  <a:spAutoFit/>
                </a:bodyPr>
                <a:lstStyle/>
                <a:p>
                  <a:r>
                    <a:rPr lang="en-US" sz="1200" dirty="0"/>
                    <a:t>Enter Content:</a:t>
                  </a:r>
                </a:p>
              </p:txBody>
            </p:sp>
          </p:grpSp>
          <p:sp>
            <p:nvSpPr>
              <p:cNvPr id="42" name="Rectangle: Rounded Corners 40">
                <a:extLst>
                  <a:ext uri="{FF2B5EF4-FFF2-40B4-BE49-F238E27FC236}">
                    <a16:creationId xmlns:a16="http://schemas.microsoft.com/office/drawing/2014/main" id="{14F92D17-5C89-BE47-99DB-8B356AEA8353}"/>
                  </a:ext>
                </a:extLst>
              </p:cNvPr>
              <p:cNvSpPr/>
              <p:nvPr/>
            </p:nvSpPr>
            <p:spPr>
              <a:xfrm>
                <a:off x="6880072" y="5815939"/>
                <a:ext cx="1286466" cy="362447"/>
              </a:xfrm>
              <a:prstGeom prst="roundRect">
                <a:avLst/>
              </a:prstGeom>
              <a:no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Save</a:t>
                </a:r>
              </a:p>
            </p:txBody>
          </p:sp>
        </p:grpSp>
        <p:grpSp>
          <p:nvGrpSpPr>
            <p:cNvPr id="28" name="Group 27">
              <a:extLst>
                <a:ext uri="{FF2B5EF4-FFF2-40B4-BE49-F238E27FC236}">
                  <a16:creationId xmlns:a16="http://schemas.microsoft.com/office/drawing/2014/main" id="{85539D2A-DD49-414D-95F3-7D5A7CB152EF}"/>
                </a:ext>
              </a:extLst>
            </p:cNvPr>
            <p:cNvGrpSpPr/>
            <p:nvPr/>
          </p:nvGrpSpPr>
          <p:grpSpPr>
            <a:xfrm>
              <a:off x="9077130" y="4007484"/>
              <a:ext cx="2566257" cy="2140986"/>
              <a:chOff x="6245643" y="4037400"/>
              <a:chExt cx="2566257" cy="2140986"/>
            </a:xfrm>
          </p:grpSpPr>
          <p:grpSp>
            <p:nvGrpSpPr>
              <p:cNvPr id="33" name="Group 32">
                <a:extLst>
                  <a:ext uri="{FF2B5EF4-FFF2-40B4-BE49-F238E27FC236}">
                    <a16:creationId xmlns:a16="http://schemas.microsoft.com/office/drawing/2014/main" id="{FE396B56-0E8E-2A4E-8FF4-2ED6796687A6}"/>
                  </a:ext>
                </a:extLst>
              </p:cNvPr>
              <p:cNvGrpSpPr/>
              <p:nvPr/>
            </p:nvGrpSpPr>
            <p:grpSpPr>
              <a:xfrm>
                <a:off x="6245643" y="4037400"/>
                <a:ext cx="2566257" cy="612062"/>
                <a:chOff x="657292" y="3778317"/>
                <a:chExt cx="2566257" cy="612062"/>
              </a:xfrm>
            </p:grpSpPr>
            <p:sp>
              <p:nvSpPr>
                <p:cNvPr id="38" name="Rectangle 37">
                  <a:extLst>
                    <a:ext uri="{FF2B5EF4-FFF2-40B4-BE49-F238E27FC236}">
                      <a16:creationId xmlns:a16="http://schemas.microsoft.com/office/drawing/2014/main" id="{6099B78A-1378-4F4D-8475-5683A4F6E7CE}"/>
                    </a:ext>
                  </a:extLst>
                </p:cNvPr>
                <p:cNvSpPr/>
                <p:nvPr/>
              </p:nvSpPr>
              <p:spPr>
                <a:xfrm>
                  <a:off x="677119" y="4027932"/>
                  <a:ext cx="2546430" cy="36244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AF205B97-CEDF-8945-AE7A-3DA377A33866}"/>
                    </a:ext>
                  </a:extLst>
                </p:cNvPr>
                <p:cNvSpPr txBox="1"/>
                <p:nvPr/>
              </p:nvSpPr>
              <p:spPr>
                <a:xfrm>
                  <a:off x="657292" y="3778317"/>
                  <a:ext cx="1362874" cy="276999"/>
                </a:xfrm>
                <a:prstGeom prst="rect">
                  <a:avLst/>
                </a:prstGeom>
                <a:noFill/>
              </p:spPr>
              <p:txBody>
                <a:bodyPr wrap="none" rtlCol="0">
                  <a:spAutoFit/>
                </a:bodyPr>
                <a:lstStyle/>
                <a:p>
                  <a:r>
                    <a:rPr lang="en-US" sz="1200" dirty="0"/>
                    <a:t>Enter New Title:</a:t>
                  </a:r>
                </a:p>
              </p:txBody>
            </p:sp>
          </p:grpSp>
          <p:grpSp>
            <p:nvGrpSpPr>
              <p:cNvPr id="34" name="Group 33">
                <a:extLst>
                  <a:ext uri="{FF2B5EF4-FFF2-40B4-BE49-F238E27FC236}">
                    <a16:creationId xmlns:a16="http://schemas.microsoft.com/office/drawing/2014/main" id="{75986747-6627-0B48-9776-E4490E200D5C}"/>
                  </a:ext>
                </a:extLst>
              </p:cNvPr>
              <p:cNvGrpSpPr/>
              <p:nvPr/>
            </p:nvGrpSpPr>
            <p:grpSpPr>
              <a:xfrm>
                <a:off x="6245643" y="4801862"/>
                <a:ext cx="2566257" cy="612062"/>
                <a:chOff x="657292" y="3778317"/>
                <a:chExt cx="2566257" cy="612062"/>
              </a:xfrm>
            </p:grpSpPr>
            <p:sp>
              <p:nvSpPr>
                <p:cNvPr id="36" name="Rectangle 35">
                  <a:extLst>
                    <a:ext uri="{FF2B5EF4-FFF2-40B4-BE49-F238E27FC236}">
                      <a16:creationId xmlns:a16="http://schemas.microsoft.com/office/drawing/2014/main" id="{7B985649-7B26-E240-8369-0FBBB856F472}"/>
                    </a:ext>
                  </a:extLst>
                </p:cNvPr>
                <p:cNvSpPr/>
                <p:nvPr/>
              </p:nvSpPr>
              <p:spPr>
                <a:xfrm>
                  <a:off x="677119" y="4027932"/>
                  <a:ext cx="2546430" cy="36244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AD178623-8B91-514D-B4DD-78FD70CA4D27}"/>
                    </a:ext>
                  </a:extLst>
                </p:cNvPr>
                <p:cNvSpPr txBox="1"/>
                <p:nvPr/>
              </p:nvSpPr>
              <p:spPr>
                <a:xfrm>
                  <a:off x="657292" y="3778317"/>
                  <a:ext cx="1612877" cy="276999"/>
                </a:xfrm>
                <a:prstGeom prst="rect">
                  <a:avLst/>
                </a:prstGeom>
                <a:noFill/>
              </p:spPr>
              <p:txBody>
                <a:bodyPr wrap="none" rtlCol="0">
                  <a:spAutoFit/>
                </a:bodyPr>
                <a:lstStyle/>
                <a:p>
                  <a:r>
                    <a:rPr lang="en-US" sz="1200" dirty="0"/>
                    <a:t>Enter New Content:</a:t>
                  </a:r>
                </a:p>
              </p:txBody>
            </p:sp>
          </p:grpSp>
          <p:sp>
            <p:nvSpPr>
              <p:cNvPr id="35" name="Rectangle: Rounded Corners 33">
                <a:extLst>
                  <a:ext uri="{FF2B5EF4-FFF2-40B4-BE49-F238E27FC236}">
                    <a16:creationId xmlns:a16="http://schemas.microsoft.com/office/drawing/2014/main" id="{2107DD73-5D4B-274B-8E7F-7CFD621079C6}"/>
                  </a:ext>
                </a:extLst>
              </p:cNvPr>
              <p:cNvSpPr/>
              <p:nvPr/>
            </p:nvSpPr>
            <p:spPr>
              <a:xfrm>
                <a:off x="6880072" y="5815939"/>
                <a:ext cx="1286466" cy="362447"/>
              </a:xfrm>
              <a:prstGeom prst="roundRect">
                <a:avLst/>
              </a:prstGeom>
              <a:no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Save</a:t>
                </a:r>
              </a:p>
            </p:txBody>
          </p:sp>
        </p:grpSp>
        <p:sp>
          <p:nvSpPr>
            <p:cNvPr id="29" name="Rectangle 28">
              <a:extLst>
                <a:ext uri="{FF2B5EF4-FFF2-40B4-BE49-F238E27FC236}">
                  <a16:creationId xmlns:a16="http://schemas.microsoft.com/office/drawing/2014/main" id="{CF52F58B-D13C-4741-B9C6-4662E057B5F4}"/>
                </a:ext>
              </a:extLst>
            </p:cNvPr>
            <p:cNvSpPr/>
            <p:nvPr/>
          </p:nvSpPr>
          <p:spPr>
            <a:xfrm>
              <a:off x="1429228" y="2871118"/>
              <a:ext cx="1042212" cy="3693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Index</a:t>
              </a:r>
            </a:p>
          </p:txBody>
        </p:sp>
        <p:sp>
          <p:nvSpPr>
            <p:cNvPr id="30" name="Rectangle 29">
              <a:extLst>
                <a:ext uri="{FF2B5EF4-FFF2-40B4-BE49-F238E27FC236}">
                  <a16:creationId xmlns:a16="http://schemas.microsoft.com/office/drawing/2014/main" id="{8180681C-D242-944F-B0E4-4D807468AA20}"/>
                </a:ext>
              </a:extLst>
            </p:cNvPr>
            <p:cNvSpPr/>
            <p:nvPr/>
          </p:nvSpPr>
          <p:spPr>
            <a:xfrm>
              <a:off x="4296339" y="2871228"/>
              <a:ext cx="1042212" cy="3693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Show</a:t>
              </a:r>
            </a:p>
          </p:txBody>
        </p:sp>
        <p:sp>
          <p:nvSpPr>
            <p:cNvPr id="31" name="Rectangle 30">
              <a:extLst>
                <a:ext uri="{FF2B5EF4-FFF2-40B4-BE49-F238E27FC236}">
                  <a16:creationId xmlns:a16="http://schemas.microsoft.com/office/drawing/2014/main" id="{A2FBE6E5-A710-0041-8A11-603961828B83}"/>
                </a:ext>
              </a:extLst>
            </p:cNvPr>
            <p:cNvSpPr/>
            <p:nvPr/>
          </p:nvSpPr>
          <p:spPr>
            <a:xfrm>
              <a:off x="7189663" y="2845157"/>
              <a:ext cx="1042212" cy="3693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Create</a:t>
              </a:r>
            </a:p>
          </p:txBody>
        </p:sp>
        <p:sp>
          <p:nvSpPr>
            <p:cNvPr id="32" name="Rectangle 31">
              <a:extLst>
                <a:ext uri="{FF2B5EF4-FFF2-40B4-BE49-F238E27FC236}">
                  <a16:creationId xmlns:a16="http://schemas.microsoft.com/office/drawing/2014/main" id="{F45E5676-214C-DD46-98D7-82949984A064}"/>
                </a:ext>
              </a:extLst>
            </p:cNvPr>
            <p:cNvSpPr/>
            <p:nvPr/>
          </p:nvSpPr>
          <p:spPr>
            <a:xfrm>
              <a:off x="9877262" y="2838272"/>
              <a:ext cx="1042212" cy="3693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Edit</a:t>
              </a:r>
            </a:p>
          </p:txBody>
        </p:sp>
      </p:grpSp>
      <mc:AlternateContent xmlns:mc="http://schemas.openxmlformats.org/markup-compatibility/2006">
        <mc:Choice xmlns:p14="http://schemas.microsoft.com/office/powerpoint/2010/main" Requires="p14">
          <p:contentPart p14:bwMode="auto" r:id="rId6">
            <p14:nvContentPartPr>
              <p14:cNvPr id="4" name="Ink 3">
                <a:extLst>
                  <a:ext uri="{FF2B5EF4-FFF2-40B4-BE49-F238E27FC236}">
                    <a16:creationId xmlns:a16="http://schemas.microsoft.com/office/drawing/2014/main" id="{29A77CA5-4E8D-944A-9E77-A05344969F0E}"/>
                  </a:ext>
                </a:extLst>
              </p14:cNvPr>
              <p14:cNvContentPartPr/>
              <p14:nvPr/>
            </p14:nvContentPartPr>
            <p14:xfrm>
              <a:off x="6058524" y="3429187"/>
              <a:ext cx="2938320" cy="3291480"/>
            </p14:xfrm>
          </p:contentPart>
        </mc:Choice>
        <mc:Fallback>
          <p:pic>
            <p:nvPicPr>
              <p:cNvPr id="4" name="Ink 3">
                <a:extLst>
                  <a:ext uri="{FF2B5EF4-FFF2-40B4-BE49-F238E27FC236}">
                    <a16:creationId xmlns:a16="http://schemas.microsoft.com/office/drawing/2014/main" id="{29A77CA5-4E8D-944A-9E77-A05344969F0E}"/>
                  </a:ext>
                </a:extLst>
              </p:cNvPr>
              <p:cNvPicPr/>
              <p:nvPr/>
            </p:nvPicPr>
            <p:blipFill>
              <a:blip r:embed="rId7"/>
              <a:stretch>
                <a:fillRect/>
              </a:stretch>
            </p:blipFill>
            <p:spPr>
              <a:xfrm>
                <a:off x="6040524" y="3411187"/>
                <a:ext cx="2973960" cy="3327120"/>
              </a:xfrm>
              <a:prstGeom prst="rect">
                <a:avLst/>
              </a:prstGeom>
            </p:spPr>
          </p:pic>
        </mc:Fallback>
      </mc:AlternateContent>
    </p:spTree>
    <p:extLst>
      <p:ext uri="{BB962C8B-B14F-4D97-AF65-F5344CB8AC3E}">
        <p14:creationId xmlns:p14="http://schemas.microsoft.com/office/powerpoint/2010/main" val="2290584178"/>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sz="3600" dirty="0"/>
              <a:t>The Create and Edit Screens</a:t>
            </a:r>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515069" y="1798003"/>
            <a:ext cx="4433107" cy="4301399"/>
          </a:xfrm>
        </p:spPr>
        <p:txBody>
          <a:bodyPr>
            <a:normAutofit/>
          </a:bodyPr>
          <a:lstStyle/>
          <a:p>
            <a:pPr marL="0" indent="0">
              <a:buNone/>
            </a:pPr>
            <a:endParaRPr lang="en-US" sz="2000" dirty="0"/>
          </a:p>
          <a:p>
            <a:endParaRPr lang="en-US" sz="2000" dirty="0"/>
          </a:p>
          <a:p>
            <a:endParaRPr lang="en-US" sz="2000" dirty="0"/>
          </a:p>
        </p:txBody>
      </p:sp>
      <p:sp>
        <p:nvSpPr>
          <p:cNvPr id="8" name="Content Placeholder 2">
            <a:extLst>
              <a:ext uri="{FF2B5EF4-FFF2-40B4-BE49-F238E27FC236}">
                <a16:creationId xmlns:a16="http://schemas.microsoft.com/office/drawing/2014/main" id="{E077CA19-5B19-467F-9997-F93C60048241}"/>
              </a:ext>
            </a:extLst>
          </p:cNvPr>
          <p:cNvSpPr txBox="1">
            <a:spLocks/>
          </p:cNvSpPr>
          <p:nvPr/>
        </p:nvSpPr>
        <p:spPr>
          <a:xfrm>
            <a:off x="625997" y="1798003"/>
            <a:ext cx="4433107" cy="6358215"/>
          </a:xfrm>
          <a:prstGeom prst="rect">
            <a:avLst/>
          </a:prstGeom>
        </p:spPr>
        <p:txBody>
          <a:bodyPr vert="horz" lIns="91440" tIns="45720" rIns="91440" bIns="45720" rtlCol="0">
            <a:normAutofit/>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r>
              <a:rPr lang="en-US" sz="2000" dirty="0"/>
              <a:t>We can hook that up easily enough!</a:t>
            </a:r>
          </a:p>
          <a:p>
            <a:endParaRPr lang="en-US" sz="2000" dirty="0"/>
          </a:p>
          <a:p>
            <a:r>
              <a:rPr lang="en-US" sz="2000" dirty="0"/>
              <a:t>Although as you no doubt recall, we like to keep the text data of </a:t>
            </a:r>
            <a:r>
              <a:rPr lang="en-US" sz="2000" dirty="0" err="1"/>
              <a:t>TextInput</a:t>
            </a:r>
            <a:r>
              <a:rPr lang="en-US" sz="2000" dirty="0"/>
              <a:t> fields in a separate state variable. </a:t>
            </a:r>
          </a:p>
          <a:p>
            <a:endParaRPr lang="en-US" sz="1700" dirty="0"/>
          </a:p>
        </p:txBody>
      </p:sp>
      <p:pic>
        <p:nvPicPr>
          <p:cNvPr id="5" name="Picture 4">
            <a:extLst>
              <a:ext uri="{FF2B5EF4-FFF2-40B4-BE49-F238E27FC236}">
                <a16:creationId xmlns:a16="http://schemas.microsoft.com/office/drawing/2014/main" id="{A22884F6-A93D-774D-82FF-75FFD8B5A6AD}"/>
              </a:ext>
            </a:extLst>
          </p:cNvPr>
          <p:cNvPicPr>
            <a:picLocks noChangeAspect="1"/>
          </p:cNvPicPr>
          <p:nvPr/>
        </p:nvPicPr>
        <p:blipFill>
          <a:blip r:embed="rId2"/>
          <a:stretch>
            <a:fillRect/>
          </a:stretch>
        </p:blipFill>
        <p:spPr>
          <a:xfrm>
            <a:off x="5213064" y="1798003"/>
            <a:ext cx="6352939" cy="4304952"/>
          </a:xfrm>
          <a:prstGeom prst="rect">
            <a:avLst/>
          </a:prstGeom>
        </p:spPr>
      </p:pic>
    </p:spTree>
    <p:extLst>
      <p:ext uri="{BB962C8B-B14F-4D97-AF65-F5344CB8AC3E}">
        <p14:creationId xmlns:p14="http://schemas.microsoft.com/office/powerpoint/2010/main" val="1737166803"/>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sz="3600" dirty="0"/>
              <a:t>The Create and Edit Screens</a:t>
            </a:r>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515069" y="1798003"/>
            <a:ext cx="4433107" cy="4301399"/>
          </a:xfrm>
        </p:spPr>
        <p:txBody>
          <a:bodyPr>
            <a:normAutofit/>
          </a:bodyPr>
          <a:lstStyle/>
          <a:p>
            <a:pPr marL="0" indent="0">
              <a:buNone/>
            </a:pPr>
            <a:endParaRPr lang="en-US" sz="2000" dirty="0"/>
          </a:p>
          <a:p>
            <a:endParaRPr lang="en-US" sz="2000" dirty="0"/>
          </a:p>
          <a:p>
            <a:endParaRPr lang="en-US" sz="2000" dirty="0"/>
          </a:p>
        </p:txBody>
      </p:sp>
      <p:sp>
        <p:nvSpPr>
          <p:cNvPr id="8" name="Content Placeholder 2">
            <a:extLst>
              <a:ext uri="{FF2B5EF4-FFF2-40B4-BE49-F238E27FC236}">
                <a16:creationId xmlns:a16="http://schemas.microsoft.com/office/drawing/2014/main" id="{E077CA19-5B19-467F-9997-F93C60048241}"/>
              </a:ext>
            </a:extLst>
          </p:cNvPr>
          <p:cNvSpPr txBox="1">
            <a:spLocks/>
          </p:cNvSpPr>
          <p:nvPr/>
        </p:nvSpPr>
        <p:spPr>
          <a:xfrm>
            <a:off x="625997" y="1798003"/>
            <a:ext cx="4433107" cy="6358215"/>
          </a:xfrm>
          <a:prstGeom prst="rect">
            <a:avLst/>
          </a:prstGeom>
        </p:spPr>
        <p:txBody>
          <a:bodyPr vert="horz" lIns="91440" tIns="45720" rIns="91440" bIns="45720" rtlCol="0">
            <a:normAutofit/>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r>
              <a:rPr lang="en-US" sz="2000" dirty="0"/>
              <a:t>Now, you might be thinking “Oh! We worked hard to put all of our state in the Provider! We’ve </a:t>
            </a:r>
            <a:r>
              <a:rPr lang="en-US" sz="2000" dirty="0" err="1"/>
              <a:t>gotta</a:t>
            </a:r>
            <a:r>
              <a:rPr lang="en-US" sz="2000" dirty="0"/>
              <a:t> use that for this!”</a:t>
            </a:r>
          </a:p>
          <a:p>
            <a:r>
              <a:rPr lang="en-US" sz="2000" dirty="0"/>
              <a:t>But…</a:t>
            </a:r>
          </a:p>
          <a:p>
            <a:r>
              <a:rPr lang="en-US" sz="2000" dirty="0"/>
              <a:t>I mean…</a:t>
            </a:r>
          </a:p>
          <a:p>
            <a:r>
              <a:rPr lang="en-US" sz="2000" dirty="0"/>
              <a:t>This is stuff that ONLY will ever affect this component.</a:t>
            </a:r>
          </a:p>
          <a:p>
            <a:r>
              <a:rPr lang="en-US" sz="2000" dirty="0"/>
              <a:t>So it’s OK (better, even) to declare state variables that only exist here.</a:t>
            </a:r>
          </a:p>
          <a:p>
            <a:endParaRPr lang="en-US" sz="1700" dirty="0"/>
          </a:p>
        </p:txBody>
      </p:sp>
      <p:pic>
        <p:nvPicPr>
          <p:cNvPr id="5" name="Picture 4">
            <a:extLst>
              <a:ext uri="{FF2B5EF4-FFF2-40B4-BE49-F238E27FC236}">
                <a16:creationId xmlns:a16="http://schemas.microsoft.com/office/drawing/2014/main" id="{A22884F6-A93D-774D-82FF-75FFD8B5A6AD}"/>
              </a:ext>
            </a:extLst>
          </p:cNvPr>
          <p:cNvPicPr>
            <a:picLocks noChangeAspect="1"/>
          </p:cNvPicPr>
          <p:nvPr/>
        </p:nvPicPr>
        <p:blipFill>
          <a:blip r:embed="rId2"/>
          <a:stretch>
            <a:fillRect/>
          </a:stretch>
        </p:blipFill>
        <p:spPr>
          <a:xfrm>
            <a:off x="5213064" y="1798003"/>
            <a:ext cx="6352939" cy="4304952"/>
          </a:xfrm>
          <a:prstGeom prst="rect">
            <a:avLst/>
          </a:prstGeom>
        </p:spPr>
      </p:pic>
    </p:spTree>
    <p:extLst>
      <p:ext uri="{BB962C8B-B14F-4D97-AF65-F5344CB8AC3E}">
        <p14:creationId xmlns:p14="http://schemas.microsoft.com/office/powerpoint/2010/main" val="60745411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sz="3600" dirty="0"/>
              <a:t>The Create and Edit Screens</a:t>
            </a:r>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515069" y="1798003"/>
            <a:ext cx="4433107" cy="4301399"/>
          </a:xfrm>
        </p:spPr>
        <p:txBody>
          <a:bodyPr>
            <a:normAutofit/>
          </a:bodyPr>
          <a:lstStyle/>
          <a:p>
            <a:pPr marL="0" indent="0">
              <a:buNone/>
            </a:pPr>
            <a:endParaRPr lang="en-US" sz="2000" dirty="0"/>
          </a:p>
          <a:p>
            <a:endParaRPr lang="en-US" sz="2000" dirty="0"/>
          </a:p>
          <a:p>
            <a:endParaRPr lang="en-US" sz="2000" dirty="0"/>
          </a:p>
        </p:txBody>
      </p:sp>
      <p:sp>
        <p:nvSpPr>
          <p:cNvPr id="8" name="Content Placeholder 2">
            <a:extLst>
              <a:ext uri="{FF2B5EF4-FFF2-40B4-BE49-F238E27FC236}">
                <a16:creationId xmlns:a16="http://schemas.microsoft.com/office/drawing/2014/main" id="{E077CA19-5B19-467F-9997-F93C60048241}"/>
              </a:ext>
            </a:extLst>
          </p:cNvPr>
          <p:cNvSpPr txBox="1">
            <a:spLocks/>
          </p:cNvSpPr>
          <p:nvPr/>
        </p:nvSpPr>
        <p:spPr>
          <a:xfrm>
            <a:off x="625998" y="1798003"/>
            <a:ext cx="3670430" cy="6358215"/>
          </a:xfrm>
          <a:prstGeom prst="rect">
            <a:avLst/>
          </a:prstGeom>
        </p:spPr>
        <p:txBody>
          <a:bodyPr vert="horz" lIns="91440" tIns="45720" rIns="91440" bIns="45720" rtlCol="0">
            <a:normAutofit/>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r>
              <a:rPr lang="en-US" sz="2000" dirty="0"/>
              <a:t>So we do that!</a:t>
            </a:r>
          </a:p>
          <a:p>
            <a:r>
              <a:rPr lang="en-US" sz="2000" dirty="0"/>
              <a:t>We import </a:t>
            </a:r>
            <a:r>
              <a:rPr lang="en-US" sz="2000" dirty="0" err="1"/>
              <a:t>useState</a:t>
            </a:r>
            <a:endParaRPr lang="en-US" sz="2000" dirty="0"/>
          </a:p>
          <a:p>
            <a:r>
              <a:rPr lang="en-US" sz="2000" dirty="0"/>
              <a:t>We create two state variables, one for the blog title, the other for content.</a:t>
            </a:r>
          </a:p>
          <a:p>
            <a:r>
              <a:rPr lang="en-US" sz="2000" dirty="0"/>
              <a:t>And we do the stuff that we usually do with </a:t>
            </a:r>
            <a:r>
              <a:rPr lang="en-US" sz="2000" dirty="0" err="1"/>
              <a:t>TextInput</a:t>
            </a:r>
            <a:endParaRPr lang="en-US" sz="2000" dirty="0"/>
          </a:p>
          <a:p>
            <a:pPr lvl="1"/>
            <a:r>
              <a:rPr lang="en-US" sz="1800" dirty="0"/>
              <a:t>Have the ‘value’ be the state variable</a:t>
            </a:r>
          </a:p>
          <a:p>
            <a:pPr lvl="1"/>
            <a:r>
              <a:rPr lang="en-US" sz="1800" dirty="0"/>
              <a:t>Update the state variable when the text changes.</a:t>
            </a:r>
          </a:p>
          <a:p>
            <a:endParaRPr lang="en-US" sz="1700" dirty="0"/>
          </a:p>
        </p:txBody>
      </p:sp>
      <p:pic>
        <p:nvPicPr>
          <p:cNvPr id="4" name="Picture 3">
            <a:extLst>
              <a:ext uri="{FF2B5EF4-FFF2-40B4-BE49-F238E27FC236}">
                <a16:creationId xmlns:a16="http://schemas.microsoft.com/office/drawing/2014/main" id="{3C0C5788-7A4C-DA4E-91E5-35F880C497F2}"/>
              </a:ext>
            </a:extLst>
          </p:cNvPr>
          <p:cNvPicPr>
            <a:picLocks noChangeAspect="1"/>
          </p:cNvPicPr>
          <p:nvPr/>
        </p:nvPicPr>
        <p:blipFill>
          <a:blip r:embed="rId2"/>
          <a:stretch>
            <a:fillRect/>
          </a:stretch>
        </p:blipFill>
        <p:spPr>
          <a:xfrm>
            <a:off x="4504063" y="1443487"/>
            <a:ext cx="7421608" cy="4655915"/>
          </a:xfrm>
          <a:prstGeom prst="rect">
            <a:avLst/>
          </a:prstGeom>
        </p:spPr>
      </p:pic>
    </p:spTree>
    <p:extLst>
      <p:ext uri="{BB962C8B-B14F-4D97-AF65-F5344CB8AC3E}">
        <p14:creationId xmlns:p14="http://schemas.microsoft.com/office/powerpoint/2010/main" val="720463894"/>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sz="3600" dirty="0"/>
              <a:t>The Create and Edit Screens</a:t>
            </a:r>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515069" y="1798003"/>
            <a:ext cx="4433107" cy="4301399"/>
          </a:xfrm>
        </p:spPr>
        <p:txBody>
          <a:bodyPr>
            <a:normAutofit/>
          </a:bodyPr>
          <a:lstStyle/>
          <a:p>
            <a:pPr marL="0" indent="0">
              <a:buNone/>
            </a:pPr>
            <a:endParaRPr lang="en-US" sz="2000" dirty="0"/>
          </a:p>
          <a:p>
            <a:endParaRPr lang="en-US" sz="2000" dirty="0"/>
          </a:p>
          <a:p>
            <a:endParaRPr lang="en-US" sz="2000" dirty="0"/>
          </a:p>
        </p:txBody>
      </p:sp>
      <p:sp>
        <p:nvSpPr>
          <p:cNvPr id="8" name="Content Placeholder 2">
            <a:extLst>
              <a:ext uri="{FF2B5EF4-FFF2-40B4-BE49-F238E27FC236}">
                <a16:creationId xmlns:a16="http://schemas.microsoft.com/office/drawing/2014/main" id="{E077CA19-5B19-467F-9997-F93C60048241}"/>
              </a:ext>
            </a:extLst>
          </p:cNvPr>
          <p:cNvSpPr txBox="1">
            <a:spLocks/>
          </p:cNvSpPr>
          <p:nvPr/>
        </p:nvSpPr>
        <p:spPr>
          <a:xfrm>
            <a:off x="625998" y="1798003"/>
            <a:ext cx="3087446" cy="6358215"/>
          </a:xfrm>
          <a:prstGeom prst="rect">
            <a:avLst/>
          </a:prstGeom>
        </p:spPr>
        <p:txBody>
          <a:bodyPr vert="horz" lIns="91440" tIns="45720" rIns="91440" bIns="45720" rtlCol="0">
            <a:normAutofit/>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r>
              <a:rPr lang="en-US" sz="2000" dirty="0"/>
              <a:t>And recall: </a:t>
            </a:r>
            <a:r>
              <a:rPr lang="en-US" sz="2000" dirty="0" err="1"/>
              <a:t>TextInputs</a:t>
            </a:r>
            <a:r>
              <a:rPr lang="en-US" sz="2000" dirty="0"/>
              <a:t> don’t *really* show up until you style them a bit.</a:t>
            </a:r>
          </a:p>
          <a:p>
            <a:r>
              <a:rPr lang="en-US" sz="2000" dirty="0"/>
              <a:t>So let’s do that too. </a:t>
            </a:r>
          </a:p>
          <a:p>
            <a:r>
              <a:rPr lang="en-US" sz="2000" dirty="0"/>
              <a:t>I’m taking the liberty of providing a lot of style info to both the Text and </a:t>
            </a:r>
            <a:r>
              <a:rPr lang="en-US" sz="2000" dirty="0" err="1"/>
              <a:t>TextInput</a:t>
            </a:r>
            <a:r>
              <a:rPr lang="en-US" sz="2000" dirty="0"/>
              <a:t> components.</a:t>
            </a:r>
            <a:endParaRPr lang="en-US" sz="1800" dirty="0"/>
          </a:p>
          <a:p>
            <a:endParaRPr lang="en-US" sz="1700" dirty="0"/>
          </a:p>
        </p:txBody>
      </p:sp>
      <p:pic>
        <p:nvPicPr>
          <p:cNvPr id="5" name="Picture 4">
            <a:extLst>
              <a:ext uri="{FF2B5EF4-FFF2-40B4-BE49-F238E27FC236}">
                <a16:creationId xmlns:a16="http://schemas.microsoft.com/office/drawing/2014/main" id="{26A1D224-406A-C049-813A-323AA57F6ED6}"/>
              </a:ext>
            </a:extLst>
          </p:cNvPr>
          <p:cNvPicPr>
            <a:picLocks noChangeAspect="1"/>
          </p:cNvPicPr>
          <p:nvPr/>
        </p:nvPicPr>
        <p:blipFill>
          <a:blip r:embed="rId2"/>
          <a:stretch>
            <a:fillRect/>
          </a:stretch>
        </p:blipFill>
        <p:spPr>
          <a:xfrm>
            <a:off x="3713444" y="758598"/>
            <a:ext cx="8611173" cy="5722143"/>
          </a:xfrm>
          <a:prstGeom prst="rect">
            <a:avLst/>
          </a:prstGeom>
        </p:spPr>
      </p:pic>
    </p:spTree>
    <p:extLst>
      <p:ext uri="{BB962C8B-B14F-4D97-AF65-F5344CB8AC3E}">
        <p14:creationId xmlns:p14="http://schemas.microsoft.com/office/powerpoint/2010/main" val="1875517363"/>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sz="3600" dirty="0"/>
              <a:t>The Create and Edit Screens</a:t>
            </a:r>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515069" y="1798003"/>
            <a:ext cx="4433107" cy="4301399"/>
          </a:xfrm>
        </p:spPr>
        <p:txBody>
          <a:bodyPr>
            <a:normAutofit/>
          </a:bodyPr>
          <a:lstStyle/>
          <a:p>
            <a:pPr marL="0" indent="0">
              <a:buNone/>
            </a:pPr>
            <a:endParaRPr lang="en-US" sz="2000" dirty="0"/>
          </a:p>
          <a:p>
            <a:endParaRPr lang="en-US" sz="2000" dirty="0"/>
          </a:p>
          <a:p>
            <a:endParaRPr lang="en-US" sz="2000" dirty="0"/>
          </a:p>
        </p:txBody>
      </p:sp>
      <p:sp>
        <p:nvSpPr>
          <p:cNvPr id="8" name="Content Placeholder 2">
            <a:extLst>
              <a:ext uri="{FF2B5EF4-FFF2-40B4-BE49-F238E27FC236}">
                <a16:creationId xmlns:a16="http://schemas.microsoft.com/office/drawing/2014/main" id="{E077CA19-5B19-467F-9997-F93C60048241}"/>
              </a:ext>
            </a:extLst>
          </p:cNvPr>
          <p:cNvSpPr txBox="1">
            <a:spLocks/>
          </p:cNvSpPr>
          <p:nvPr/>
        </p:nvSpPr>
        <p:spPr>
          <a:xfrm>
            <a:off x="625998" y="1798003"/>
            <a:ext cx="4322178" cy="6358215"/>
          </a:xfrm>
          <a:prstGeom prst="rect">
            <a:avLst/>
          </a:prstGeom>
        </p:spPr>
        <p:txBody>
          <a:bodyPr vert="horz" lIns="91440" tIns="45720" rIns="91440" bIns="45720" rtlCol="0">
            <a:normAutofit/>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r>
              <a:rPr lang="en-US" sz="2000" dirty="0"/>
              <a:t>And, I mean, </a:t>
            </a:r>
            <a:r>
              <a:rPr lang="en-US" sz="2000" dirty="0" err="1"/>
              <a:t>y’know</a:t>
            </a:r>
            <a:r>
              <a:rPr lang="en-US" sz="2000" dirty="0"/>
              <a:t>!</a:t>
            </a:r>
          </a:p>
          <a:p>
            <a:endParaRPr lang="en-US" sz="2000" dirty="0"/>
          </a:p>
          <a:p>
            <a:r>
              <a:rPr lang="en-US" sz="2000" dirty="0"/>
              <a:t>It doesn’t look too bad!</a:t>
            </a:r>
            <a:endParaRPr lang="en-US" sz="1800" dirty="0"/>
          </a:p>
          <a:p>
            <a:endParaRPr lang="en-US" sz="1700" dirty="0"/>
          </a:p>
        </p:txBody>
      </p:sp>
      <p:pic>
        <p:nvPicPr>
          <p:cNvPr id="4" name="Picture 3">
            <a:extLst>
              <a:ext uri="{FF2B5EF4-FFF2-40B4-BE49-F238E27FC236}">
                <a16:creationId xmlns:a16="http://schemas.microsoft.com/office/drawing/2014/main" id="{E84596A2-71A2-3644-97A3-654859AF3BC6}"/>
              </a:ext>
            </a:extLst>
          </p:cNvPr>
          <p:cNvPicPr>
            <a:picLocks noChangeAspect="1"/>
          </p:cNvPicPr>
          <p:nvPr/>
        </p:nvPicPr>
        <p:blipFill>
          <a:blip r:embed="rId2"/>
          <a:stretch>
            <a:fillRect/>
          </a:stretch>
        </p:blipFill>
        <p:spPr>
          <a:xfrm>
            <a:off x="5894195" y="1462325"/>
            <a:ext cx="5168726" cy="4316436"/>
          </a:xfrm>
          <a:prstGeom prst="rect">
            <a:avLst/>
          </a:prstGeom>
        </p:spPr>
      </p:pic>
    </p:spTree>
    <p:extLst>
      <p:ext uri="{BB962C8B-B14F-4D97-AF65-F5344CB8AC3E}">
        <p14:creationId xmlns:p14="http://schemas.microsoft.com/office/powerpoint/2010/main" val="15536397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Reducers with Context</a:t>
            </a:r>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406431" y="1985580"/>
            <a:ext cx="2551180" cy="3849624"/>
          </a:xfrm>
        </p:spPr>
        <p:txBody>
          <a:bodyPr>
            <a:normAutofit/>
          </a:bodyPr>
          <a:lstStyle/>
          <a:p>
            <a:r>
              <a:rPr lang="en-US" sz="2000" dirty="0"/>
              <a:t>You no doubt remember how reducers work!</a:t>
            </a:r>
          </a:p>
          <a:p>
            <a:endParaRPr lang="en-US" sz="2000" dirty="0"/>
          </a:p>
          <a:p>
            <a:r>
              <a:rPr lang="en-US" sz="2000" dirty="0"/>
              <a:t>BUT, ah, a quick reminder using the examples from the past!</a:t>
            </a:r>
          </a:p>
          <a:p>
            <a:endParaRPr lang="en-US" sz="2000" dirty="0"/>
          </a:p>
          <a:p>
            <a:endParaRPr lang="en-US" sz="1800" dirty="0"/>
          </a:p>
          <a:p>
            <a:endParaRPr lang="en-US" sz="2000" dirty="0"/>
          </a:p>
          <a:p>
            <a:endParaRPr lang="en-US" sz="1800" dirty="0"/>
          </a:p>
          <a:p>
            <a:pPr marL="457200" indent="-457200">
              <a:buFont typeface="+mj-lt"/>
              <a:buAutoNum type="arabicPeriod"/>
            </a:pPr>
            <a:endParaRPr lang="en-US" sz="2000" dirty="0"/>
          </a:p>
          <a:p>
            <a:endParaRPr lang="en-US" sz="2000" dirty="0"/>
          </a:p>
        </p:txBody>
      </p:sp>
      <p:pic>
        <p:nvPicPr>
          <p:cNvPr id="6" name="Picture 5">
            <a:extLst>
              <a:ext uri="{FF2B5EF4-FFF2-40B4-BE49-F238E27FC236}">
                <a16:creationId xmlns:a16="http://schemas.microsoft.com/office/drawing/2014/main" id="{A874EBB8-86DF-4F82-8E82-12353852E7E8}"/>
              </a:ext>
            </a:extLst>
          </p:cNvPr>
          <p:cNvPicPr>
            <a:picLocks noChangeAspect="1"/>
          </p:cNvPicPr>
          <p:nvPr/>
        </p:nvPicPr>
        <p:blipFill>
          <a:blip r:embed="rId2"/>
          <a:stretch>
            <a:fillRect/>
          </a:stretch>
        </p:blipFill>
        <p:spPr>
          <a:xfrm>
            <a:off x="3428550" y="0"/>
            <a:ext cx="8763450" cy="4445228"/>
          </a:xfrm>
          <a:prstGeom prst="rect">
            <a:avLst/>
          </a:prstGeom>
        </p:spPr>
      </p:pic>
      <p:sp>
        <p:nvSpPr>
          <p:cNvPr id="7" name="TextBox 6">
            <a:extLst>
              <a:ext uri="{FF2B5EF4-FFF2-40B4-BE49-F238E27FC236}">
                <a16:creationId xmlns:a16="http://schemas.microsoft.com/office/drawing/2014/main" id="{92A8EB1B-9B33-48FD-9868-1E2F657FAFD6}"/>
              </a:ext>
            </a:extLst>
          </p:cNvPr>
          <p:cNvSpPr txBox="1"/>
          <p:nvPr/>
        </p:nvSpPr>
        <p:spPr>
          <a:xfrm>
            <a:off x="7441324" y="4445228"/>
            <a:ext cx="4310411" cy="369332"/>
          </a:xfrm>
          <a:prstGeom prst="rect">
            <a:avLst/>
          </a:prstGeom>
          <a:noFill/>
        </p:spPr>
        <p:txBody>
          <a:bodyPr wrap="none" rtlCol="0">
            <a:spAutoFit/>
          </a:bodyPr>
          <a:lstStyle/>
          <a:p>
            <a:r>
              <a:rPr lang="en-US" i="1" dirty="0"/>
              <a:t>Old example from a million years ago.js</a:t>
            </a:r>
          </a:p>
        </p:txBody>
      </p:sp>
    </p:spTree>
    <p:extLst>
      <p:ext uri="{BB962C8B-B14F-4D97-AF65-F5344CB8AC3E}">
        <p14:creationId xmlns:p14="http://schemas.microsoft.com/office/powerpoint/2010/main" val="805080956"/>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sz="3600" dirty="0"/>
              <a:t>The Create and Edit Screens</a:t>
            </a:r>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515069" y="1798003"/>
            <a:ext cx="4433107" cy="4301399"/>
          </a:xfrm>
        </p:spPr>
        <p:txBody>
          <a:bodyPr>
            <a:normAutofit/>
          </a:bodyPr>
          <a:lstStyle/>
          <a:p>
            <a:pPr marL="0" indent="0">
              <a:buNone/>
            </a:pPr>
            <a:endParaRPr lang="en-US" sz="2000" dirty="0"/>
          </a:p>
          <a:p>
            <a:endParaRPr lang="en-US" sz="2000" dirty="0"/>
          </a:p>
          <a:p>
            <a:endParaRPr lang="en-US" sz="2000" dirty="0"/>
          </a:p>
        </p:txBody>
      </p:sp>
      <p:sp>
        <p:nvSpPr>
          <p:cNvPr id="8" name="Content Placeholder 2">
            <a:extLst>
              <a:ext uri="{FF2B5EF4-FFF2-40B4-BE49-F238E27FC236}">
                <a16:creationId xmlns:a16="http://schemas.microsoft.com/office/drawing/2014/main" id="{E077CA19-5B19-467F-9997-F93C60048241}"/>
              </a:ext>
            </a:extLst>
          </p:cNvPr>
          <p:cNvSpPr txBox="1">
            <a:spLocks/>
          </p:cNvSpPr>
          <p:nvPr/>
        </p:nvSpPr>
        <p:spPr>
          <a:xfrm>
            <a:off x="625998" y="1798003"/>
            <a:ext cx="3570221" cy="6358215"/>
          </a:xfrm>
          <a:prstGeom prst="rect">
            <a:avLst/>
          </a:prstGeom>
        </p:spPr>
        <p:txBody>
          <a:bodyPr vert="horz" lIns="91440" tIns="45720" rIns="91440" bIns="45720" rtlCol="0">
            <a:normAutofit/>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r>
              <a:rPr lang="en-US" sz="2000" dirty="0"/>
              <a:t>I suppose we can also add in a Button component.</a:t>
            </a:r>
          </a:p>
          <a:p>
            <a:endParaRPr lang="en-US" sz="2000" dirty="0"/>
          </a:p>
          <a:p>
            <a:r>
              <a:rPr lang="en-US" sz="2000" dirty="0"/>
              <a:t>We’ll give it an </a:t>
            </a:r>
            <a:r>
              <a:rPr lang="en-US" sz="2000" dirty="0" err="1"/>
              <a:t>onPress</a:t>
            </a:r>
            <a:r>
              <a:rPr lang="en-US" sz="2000"/>
              <a:t> soon!</a:t>
            </a:r>
            <a:endParaRPr lang="en-US" sz="1800" dirty="0"/>
          </a:p>
        </p:txBody>
      </p:sp>
      <p:pic>
        <p:nvPicPr>
          <p:cNvPr id="5" name="Picture 4">
            <a:extLst>
              <a:ext uri="{FF2B5EF4-FFF2-40B4-BE49-F238E27FC236}">
                <a16:creationId xmlns:a16="http://schemas.microsoft.com/office/drawing/2014/main" id="{B7CCBBA3-8BE3-104B-96E5-16547B26243A}"/>
              </a:ext>
            </a:extLst>
          </p:cNvPr>
          <p:cNvPicPr>
            <a:picLocks noChangeAspect="1"/>
          </p:cNvPicPr>
          <p:nvPr/>
        </p:nvPicPr>
        <p:blipFill>
          <a:blip r:embed="rId2"/>
          <a:stretch>
            <a:fillRect/>
          </a:stretch>
        </p:blipFill>
        <p:spPr>
          <a:xfrm>
            <a:off x="4314642" y="2014194"/>
            <a:ext cx="7940425" cy="2767904"/>
          </a:xfrm>
          <a:prstGeom prst="rect">
            <a:avLst/>
          </a:prstGeom>
        </p:spPr>
      </p:pic>
    </p:spTree>
    <p:extLst>
      <p:ext uri="{BB962C8B-B14F-4D97-AF65-F5344CB8AC3E}">
        <p14:creationId xmlns:p14="http://schemas.microsoft.com/office/powerpoint/2010/main" val="7898219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Reducers with Context</a:t>
            </a:r>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406430" y="1985580"/>
            <a:ext cx="3118739" cy="3849624"/>
          </a:xfrm>
        </p:spPr>
        <p:txBody>
          <a:bodyPr>
            <a:normAutofit fontScale="85000" lnSpcReduction="10000"/>
          </a:bodyPr>
          <a:lstStyle/>
          <a:p>
            <a:r>
              <a:rPr lang="en-US" sz="2000" dirty="0"/>
              <a:t>A reducer is a FUNCTION.</a:t>
            </a:r>
          </a:p>
          <a:p>
            <a:endParaRPr lang="en-US" sz="2000" dirty="0"/>
          </a:p>
          <a:p>
            <a:r>
              <a:rPr lang="en-US" sz="2000" dirty="0"/>
              <a:t>It takes in two parameters</a:t>
            </a:r>
          </a:p>
          <a:p>
            <a:pPr lvl="1"/>
            <a:r>
              <a:rPr lang="en-US" sz="1800" dirty="0"/>
              <a:t>The first, state, is an object that has all of the current values of the state variables.</a:t>
            </a:r>
          </a:p>
          <a:p>
            <a:pPr lvl="1"/>
            <a:r>
              <a:rPr lang="en-US" sz="1800" dirty="0"/>
              <a:t>The second, action, is an object that has whatever information you need to determine HOW those state values should change.</a:t>
            </a:r>
          </a:p>
          <a:p>
            <a:endParaRPr lang="en-US" sz="2000" dirty="0"/>
          </a:p>
          <a:p>
            <a:endParaRPr lang="en-US" sz="1800" dirty="0"/>
          </a:p>
          <a:p>
            <a:endParaRPr lang="en-US" sz="2000" dirty="0"/>
          </a:p>
          <a:p>
            <a:endParaRPr lang="en-US" sz="1800" dirty="0"/>
          </a:p>
          <a:p>
            <a:pPr marL="457200" indent="-457200">
              <a:buFont typeface="+mj-lt"/>
              <a:buAutoNum type="arabicPeriod"/>
            </a:pPr>
            <a:endParaRPr lang="en-US" sz="2000" dirty="0"/>
          </a:p>
          <a:p>
            <a:endParaRPr lang="en-US" sz="2000" dirty="0"/>
          </a:p>
        </p:txBody>
      </p:sp>
      <p:pic>
        <p:nvPicPr>
          <p:cNvPr id="6" name="Picture 5">
            <a:extLst>
              <a:ext uri="{FF2B5EF4-FFF2-40B4-BE49-F238E27FC236}">
                <a16:creationId xmlns:a16="http://schemas.microsoft.com/office/drawing/2014/main" id="{A874EBB8-86DF-4F82-8E82-12353852E7E8}"/>
              </a:ext>
            </a:extLst>
          </p:cNvPr>
          <p:cNvPicPr>
            <a:picLocks noChangeAspect="1"/>
          </p:cNvPicPr>
          <p:nvPr/>
        </p:nvPicPr>
        <p:blipFill>
          <a:blip r:embed="rId2"/>
          <a:stretch>
            <a:fillRect/>
          </a:stretch>
        </p:blipFill>
        <p:spPr>
          <a:xfrm>
            <a:off x="3428550" y="0"/>
            <a:ext cx="8763450" cy="4445228"/>
          </a:xfrm>
          <a:prstGeom prst="rect">
            <a:avLst/>
          </a:prstGeom>
        </p:spPr>
      </p:pic>
      <p:sp>
        <p:nvSpPr>
          <p:cNvPr id="7" name="TextBox 6">
            <a:extLst>
              <a:ext uri="{FF2B5EF4-FFF2-40B4-BE49-F238E27FC236}">
                <a16:creationId xmlns:a16="http://schemas.microsoft.com/office/drawing/2014/main" id="{92A8EB1B-9B33-48FD-9868-1E2F657FAFD6}"/>
              </a:ext>
            </a:extLst>
          </p:cNvPr>
          <p:cNvSpPr txBox="1"/>
          <p:nvPr/>
        </p:nvSpPr>
        <p:spPr>
          <a:xfrm>
            <a:off x="7441324" y="4445228"/>
            <a:ext cx="4310411" cy="369332"/>
          </a:xfrm>
          <a:prstGeom prst="rect">
            <a:avLst/>
          </a:prstGeom>
          <a:noFill/>
        </p:spPr>
        <p:txBody>
          <a:bodyPr wrap="none" rtlCol="0">
            <a:spAutoFit/>
          </a:bodyPr>
          <a:lstStyle/>
          <a:p>
            <a:r>
              <a:rPr lang="en-US" i="1" dirty="0"/>
              <a:t>Old example from a million years ago.js</a:t>
            </a:r>
          </a:p>
        </p:txBody>
      </p:sp>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849F3449-9561-479A-933C-A47955F6D48E}"/>
                  </a:ext>
                </a:extLst>
              </p14:cNvPr>
              <p14:cNvContentPartPr/>
              <p14:nvPr/>
            </p14:nvContentPartPr>
            <p14:xfrm>
              <a:off x="1279663" y="3373337"/>
              <a:ext cx="773640" cy="360"/>
            </p14:xfrm>
          </p:contentPart>
        </mc:Choice>
        <mc:Fallback xmlns="">
          <p:pic>
            <p:nvPicPr>
              <p:cNvPr id="4" name="Ink 3">
                <a:extLst>
                  <a:ext uri="{FF2B5EF4-FFF2-40B4-BE49-F238E27FC236}">
                    <a16:creationId xmlns:a16="http://schemas.microsoft.com/office/drawing/2014/main" id="{849F3449-9561-479A-933C-A47955F6D48E}"/>
                  </a:ext>
                </a:extLst>
              </p:cNvPr>
              <p:cNvPicPr/>
              <p:nvPr/>
            </p:nvPicPr>
            <p:blipFill>
              <a:blip r:embed="rId4"/>
              <a:stretch>
                <a:fillRect/>
              </a:stretch>
            </p:blipFill>
            <p:spPr>
              <a:xfrm>
                <a:off x="1262023" y="3355697"/>
                <a:ext cx="80928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97A61EE7-CAE8-4B2F-8A54-5A8EB46769EA}"/>
                  </a:ext>
                </a:extLst>
              </p14:cNvPr>
              <p14:cNvContentPartPr/>
              <p14:nvPr/>
            </p14:nvContentPartPr>
            <p14:xfrm>
              <a:off x="5422903" y="232697"/>
              <a:ext cx="490320" cy="13320"/>
            </p14:xfrm>
          </p:contentPart>
        </mc:Choice>
        <mc:Fallback xmlns="">
          <p:pic>
            <p:nvPicPr>
              <p:cNvPr id="5" name="Ink 4">
                <a:extLst>
                  <a:ext uri="{FF2B5EF4-FFF2-40B4-BE49-F238E27FC236}">
                    <a16:creationId xmlns:a16="http://schemas.microsoft.com/office/drawing/2014/main" id="{97A61EE7-CAE8-4B2F-8A54-5A8EB46769EA}"/>
                  </a:ext>
                </a:extLst>
              </p:cNvPr>
              <p:cNvPicPr/>
              <p:nvPr/>
            </p:nvPicPr>
            <p:blipFill>
              <a:blip r:embed="rId6"/>
              <a:stretch>
                <a:fillRect/>
              </a:stretch>
            </p:blipFill>
            <p:spPr>
              <a:xfrm>
                <a:off x="5405263" y="214697"/>
                <a:ext cx="525960"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id="{416357BF-3F1E-42AE-890D-ED9F330C1D7A}"/>
                  </a:ext>
                </a:extLst>
              </p14:cNvPr>
              <p14:cNvContentPartPr/>
              <p14:nvPr/>
            </p14:nvContentPartPr>
            <p14:xfrm>
              <a:off x="2036743" y="4256417"/>
              <a:ext cx="596520" cy="360"/>
            </p14:xfrm>
          </p:contentPart>
        </mc:Choice>
        <mc:Fallback xmlns="">
          <p:pic>
            <p:nvPicPr>
              <p:cNvPr id="8" name="Ink 7">
                <a:extLst>
                  <a:ext uri="{FF2B5EF4-FFF2-40B4-BE49-F238E27FC236}">
                    <a16:creationId xmlns:a16="http://schemas.microsoft.com/office/drawing/2014/main" id="{416357BF-3F1E-42AE-890D-ED9F330C1D7A}"/>
                  </a:ext>
                </a:extLst>
              </p:cNvPr>
              <p:cNvPicPr/>
              <p:nvPr/>
            </p:nvPicPr>
            <p:blipFill>
              <a:blip r:embed="rId8"/>
              <a:stretch>
                <a:fillRect/>
              </a:stretch>
            </p:blipFill>
            <p:spPr>
              <a:xfrm>
                <a:off x="2027743" y="4247777"/>
                <a:ext cx="61416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Ink 8">
                <a:extLst>
                  <a:ext uri="{FF2B5EF4-FFF2-40B4-BE49-F238E27FC236}">
                    <a16:creationId xmlns:a16="http://schemas.microsoft.com/office/drawing/2014/main" id="{2A41242A-49DA-46D2-A783-4D643BBF1A1A}"/>
                  </a:ext>
                </a:extLst>
              </p14:cNvPr>
              <p14:cNvContentPartPr/>
              <p14:nvPr/>
            </p14:nvContentPartPr>
            <p14:xfrm>
              <a:off x="6135703" y="225857"/>
              <a:ext cx="526320" cy="7560"/>
            </p14:xfrm>
          </p:contentPart>
        </mc:Choice>
        <mc:Fallback xmlns="">
          <p:pic>
            <p:nvPicPr>
              <p:cNvPr id="9" name="Ink 8">
                <a:extLst>
                  <a:ext uri="{FF2B5EF4-FFF2-40B4-BE49-F238E27FC236}">
                    <a16:creationId xmlns:a16="http://schemas.microsoft.com/office/drawing/2014/main" id="{2A41242A-49DA-46D2-A783-4D643BBF1A1A}"/>
                  </a:ext>
                </a:extLst>
              </p:cNvPr>
              <p:cNvPicPr/>
              <p:nvPr/>
            </p:nvPicPr>
            <p:blipFill>
              <a:blip r:embed="rId10"/>
              <a:stretch>
                <a:fillRect/>
              </a:stretch>
            </p:blipFill>
            <p:spPr>
              <a:xfrm>
                <a:off x="6126703" y="216857"/>
                <a:ext cx="543960" cy="25200"/>
              </a:xfrm>
              <a:prstGeom prst="rect">
                <a:avLst/>
              </a:prstGeom>
            </p:spPr>
          </p:pic>
        </mc:Fallback>
      </mc:AlternateContent>
    </p:spTree>
    <p:extLst>
      <p:ext uri="{BB962C8B-B14F-4D97-AF65-F5344CB8AC3E}">
        <p14:creationId xmlns:p14="http://schemas.microsoft.com/office/powerpoint/2010/main" val="31922608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Reducers with Context</a:t>
            </a:r>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406430" y="1985580"/>
            <a:ext cx="3118739" cy="3849624"/>
          </a:xfrm>
        </p:spPr>
        <p:txBody>
          <a:bodyPr>
            <a:normAutofit/>
          </a:bodyPr>
          <a:lstStyle/>
          <a:p>
            <a:r>
              <a:rPr lang="en-US" sz="2000" dirty="0"/>
              <a:t>Typically, a reducer switches on the “action” variable to determine HOW the state should change.</a:t>
            </a:r>
            <a:endParaRPr lang="en-US" sz="1800" dirty="0"/>
          </a:p>
          <a:p>
            <a:endParaRPr lang="en-US" sz="2000" dirty="0"/>
          </a:p>
          <a:p>
            <a:endParaRPr lang="en-US" sz="1800" dirty="0"/>
          </a:p>
          <a:p>
            <a:endParaRPr lang="en-US" sz="2000" dirty="0"/>
          </a:p>
          <a:p>
            <a:endParaRPr lang="en-US" sz="1800" dirty="0"/>
          </a:p>
          <a:p>
            <a:pPr marL="457200" indent="-457200">
              <a:buFont typeface="+mj-lt"/>
              <a:buAutoNum type="arabicPeriod"/>
            </a:pPr>
            <a:endParaRPr lang="en-US" sz="2000" dirty="0"/>
          </a:p>
          <a:p>
            <a:endParaRPr lang="en-US" sz="2000" dirty="0"/>
          </a:p>
        </p:txBody>
      </p:sp>
      <p:pic>
        <p:nvPicPr>
          <p:cNvPr id="6" name="Picture 5">
            <a:extLst>
              <a:ext uri="{FF2B5EF4-FFF2-40B4-BE49-F238E27FC236}">
                <a16:creationId xmlns:a16="http://schemas.microsoft.com/office/drawing/2014/main" id="{A874EBB8-86DF-4F82-8E82-12353852E7E8}"/>
              </a:ext>
            </a:extLst>
          </p:cNvPr>
          <p:cNvPicPr>
            <a:picLocks noChangeAspect="1"/>
          </p:cNvPicPr>
          <p:nvPr/>
        </p:nvPicPr>
        <p:blipFill>
          <a:blip r:embed="rId2"/>
          <a:stretch>
            <a:fillRect/>
          </a:stretch>
        </p:blipFill>
        <p:spPr>
          <a:xfrm>
            <a:off x="3428550" y="0"/>
            <a:ext cx="8763450" cy="4445228"/>
          </a:xfrm>
          <a:prstGeom prst="rect">
            <a:avLst/>
          </a:prstGeom>
        </p:spPr>
      </p:pic>
      <p:sp>
        <p:nvSpPr>
          <p:cNvPr id="7" name="TextBox 6">
            <a:extLst>
              <a:ext uri="{FF2B5EF4-FFF2-40B4-BE49-F238E27FC236}">
                <a16:creationId xmlns:a16="http://schemas.microsoft.com/office/drawing/2014/main" id="{92A8EB1B-9B33-48FD-9868-1E2F657FAFD6}"/>
              </a:ext>
            </a:extLst>
          </p:cNvPr>
          <p:cNvSpPr txBox="1"/>
          <p:nvPr/>
        </p:nvSpPr>
        <p:spPr>
          <a:xfrm>
            <a:off x="7441324" y="4445228"/>
            <a:ext cx="4310411" cy="369332"/>
          </a:xfrm>
          <a:prstGeom prst="rect">
            <a:avLst/>
          </a:prstGeom>
          <a:noFill/>
        </p:spPr>
        <p:txBody>
          <a:bodyPr wrap="none" rtlCol="0">
            <a:spAutoFit/>
          </a:bodyPr>
          <a:lstStyle/>
          <a:p>
            <a:r>
              <a:rPr lang="en-US" i="1" dirty="0"/>
              <a:t>Old example from a million years ago.js</a:t>
            </a:r>
          </a:p>
        </p:txBody>
      </p:sp>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97A61EE7-CAE8-4B2F-8A54-5A8EB46769EA}"/>
                  </a:ext>
                </a:extLst>
              </p14:cNvPr>
              <p14:cNvContentPartPr/>
              <p14:nvPr/>
            </p14:nvContentPartPr>
            <p14:xfrm>
              <a:off x="4439135" y="888542"/>
              <a:ext cx="2239138" cy="60828"/>
            </p14:xfrm>
          </p:contentPart>
        </mc:Choice>
        <mc:Fallback xmlns="">
          <p:pic>
            <p:nvPicPr>
              <p:cNvPr id="5" name="Ink 4">
                <a:extLst>
                  <a:ext uri="{FF2B5EF4-FFF2-40B4-BE49-F238E27FC236}">
                    <a16:creationId xmlns:a16="http://schemas.microsoft.com/office/drawing/2014/main" id="{97A61EE7-CAE8-4B2F-8A54-5A8EB46769EA}"/>
                  </a:ext>
                </a:extLst>
              </p:cNvPr>
              <p:cNvPicPr/>
              <p:nvPr/>
            </p:nvPicPr>
            <p:blipFill>
              <a:blip r:embed="rId4"/>
              <a:stretch>
                <a:fillRect/>
              </a:stretch>
            </p:blipFill>
            <p:spPr>
              <a:xfrm>
                <a:off x="4421124" y="870651"/>
                <a:ext cx="2274800" cy="96251"/>
              </a:xfrm>
              <a:prstGeom prst="rect">
                <a:avLst/>
              </a:prstGeom>
            </p:spPr>
          </p:pic>
        </mc:Fallback>
      </mc:AlternateContent>
    </p:spTree>
    <p:extLst>
      <p:ext uri="{BB962C8B-B14F-4D97-AF65-F5344CB8AC3E}">
        <p14:creationId xmlns:p14="http://schemas.microsoft.com/office/powerpoint/2010/main" val="26419424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Reducers with Context</a:t>
            </a:r>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406430" y="1985580"/>
            <a:ext cx="3118739" cy="3849624"/>
          </a:xfrm>
        </p:spPr>
        <p:txBody>
          <a:bodyPr>
            <a:normAutofit/>
          </a:bodyPr>
          <a:lstStyle/>
          <a:p>
            <a:r>
              <a:rPr lang="en-US" sz="2000" dirty="0"/>
              <a:t>And then, no matter what path the function goes down, the function should always return a new object that says what the NEW values of the state should be.</a:t>
            </a:r>
            <a:endParaRPr lang="en-US" sz="1800" dirty="0"/>
          </a:p>
          <a:p>
            <a:endParaRPr lang="en-US" sz="2000" dirty="0"/>
          </a:p>
          <a:p>
            <a:endParaRPr lang="en-US" sz="1800" dirty="0"/>
          </a:p>
          <a:p>
            <a:endParaRPr lang="en-US" sz="2000" dirty="0"/>
          </a:p>
          <a:p>
            <a:endParaRPr lang="en-US" sz="1800" dirty="0"/>
          </a:p>
          <a:p>
            <a:pPr marL="457200" indent="-457200">
              <a:buFont typeface="+mj-lt"/>
              <a:buAutoNum type="arabicPeriod"/>
            </a:pPr>
            <a:endParaRPr lang="en-US" sz="2000" dirty="0"/>
          </a:p>
          <a:p>
            <a:endParaRPr lang="en-US" sz="2000" dirty="0"/>
          </a:p>
        </p:txBody>
      </p:sp>
      <p:pic>
        <p:nvPicPr>
          <p:cNvPr id="6" name="Picture 5">
            <a:extLst>
              <a:ext uri="{FF2B5EF4-FFF2-40B4-BE49-F238E27FC236}">
                <a16:creationId xmlns:a16="http://schemas.microsoft.com/office/drawing/2014/main" id="{A874EBB8-86DF-4F82-8E82-12353852E7E8}"/>
              </a:ext>
            </a:extLst>
          </p:cNvPr>
          <p:cNvPicPr>
            <a:picLocks noChangeAspect="1"/>
          </p:cNvPicPr>
          <p:nvPr/>
        </p:nvPicPr>
        <p:blipFill>
          <a:blip r:embed="rId2"/>
          <a:stretch>
            <a:fillRect/>
          </a:stretch>
        </p:blipFill>
        <p:spPr>
          <a:xfrm>
            <a:off x="3428550" y="0"/>
            <a:ext cx="8763450" cy="4445228"/>
          </a:xfrm>
          <a:prstGeom prst="rect">
            <a:avLst/>
          </a:prstGeom>
        </p:spPr>
      </p:pic>
      <p:sp>
        <p:nvSpPr>
          <p:cNvPr id="7" name="TextBox 6">
            <a:extLst>
              <a:ext uri="{FF2B5EF4-FFF2-40B4-BE49-F238E27FC236}">
                <a16:creationId xmlns:a16="http://schemas.microsoft.com/office/drawing/2014/main" id="{92A8EB1B-9B33-48FD-9868-1E2F657FAFD6}"/>
              </a:ext>
            </a:extLst>
          </p:cNvPr>
          <p:cNvSpPr txBox="1"/>
          <p:nvPr/>
        </p:nvSpPr>
        <p:spPr>
          <a:xfrm>
            <a:off x="7441324" y="4445228"/>
            <a:ext cx="4310411" cy="369332"/>
          </a:xfrm>
          <a:prstGeom prst="rect">
            <a:avLst/>
          </a:prstGeom>
          <a:noFill/>
        </p:spPr>
        <p:txBody>
          <a:bodyPr wrap="none" rtlCol="0">
            <a:spAutoFit/>
          </a:bodyPr>
          <a:lstStyle/>
          <a:p>
            <a:r>
              <a:rPr lang="en-US" i="1" dirty="0"/>
              <a:t>Old example from a million years ago.js</a:t>
            </a:r>
          </a:p>
        </p:txBody>
      </p:sp>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D4D66759-C473-4D07-8F21-2629430B8FBB}"/>
                  </a:ext>
                </a:extLst>
              </p14:cNvPr>
              <p14:cNvContentPartPr/>
              <p14:nvPr/>
            </p14:nvContentPartPr>
            <p14:xfrm>
              <a:off x="5133103" y="1317737"/>
              <a:ext cx="637560" cy="38520"/>
            </p14:xfrm>
          </p:contentPart>
        </mc:Choice>
        <mc:Fallback xmlns="">
          <p:pic>
            <p:nvPicPr>
              <p:cNvPr id="4" name="Ink 3">
                <a:extLst>
                  <a:ext uri="{FF2B5EF4-FFF2-40B4-BE49-F238E27FC236}">
                    <a16:creationId xmlns:a16="http://schemas.microsoft.com/office/drawing/2014/main" id="{D4D66759-C473-4D07-8F21-2629430B8FBB}"/>
                  </a:ext>
                </a:extLst>
              </p:cNvPr>
              <p:cNvPicPr/>
              <p:nvPr/>
            </p:nvPicPr>
            <p:blipFill>
              <a:blip r:embed="rId4"/>
              <a:stretch>
                <a:fillRect/>
              </a:stretch>
            </p:blipFill>
            <p:spPr>
              <a:xfrm>
                <a:off x="5115103" y="1299737"/>
                <a:ext cx="673200" cy="741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2D684B5F-A9D1-4A2C-A011-4FCFA18FC420}"/>
                  </a:ext>
                </a:extLst>
              </p14:cNvPr>
              <p14:cNvContentPartPr/>
              <p14:nvPr/>
            </p14:nvContentPartPr>
            <p14:xfrm>
              <a:off x="5145703" y="2156537"/>
              <a:ext cx="393480" cy="360"/>
            </p14:xfrm>
          </p:contentPart>
        </mc:Choice>
        <mc:Fallback xmlns="">
          <p:pic>
            <p:nvPicPr>
              <p:cNvPr id="8" name="Ink 7">
                <a:extLst>
                  <a:ext uri="{FF2B5EF4-FFF2-40B4-BE49-F238E27FC236}">
                    <a16:creationId xmlns:a16="http://schemas.microsoft.com/office/drawing/2014/main" id="{2D684B5F-A9D1-4A2C-A011-4FCFA18FC420}"/>
                  </a:ext>
                </a:extLst>
              </p:cNvPr>
              <p:cNvPicPr/>
              <p:nvPr/>
            </p:nvPicPr>
            <p:blipFill>
              <a:blip r:embed="rId6"/>
              <a:stretch>
                <a:fillRect/>
              </a:stretch>
            </p:blipFill>
            <p:spPr>
              <a:xfrm>
                <a:off x="5127703" y="2138537"/>
                <a:ext cx="42912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9" name="Ink 8">
                <a:extLst>
                  <a:ext uri="{FF2B5EF4-FFF2-40B4-BE49-F238E27FC236}">
                    <a16:creationId xmlns:a16="http://schemas.microsoft.com/office/drawing/2014/main" id="{ECD8A30B-1472-4416-B616-9A06731253A2}"/>
                  </a:ext>
                </a:extLst>
              </p14:cNvPr>
              <p14:cNvContentPartPr/>
              <p14:nvPr/>
            </p14:nvContentPartPr>
            <p14:xfrm>
              <a:off x="5025823" y="3053297"/>
              <a:ext cx="477720" cy="37080"/>
            </p14:xfrm>
          </p:contentPart>
        </mc:Choice>
        <mc:Fallback xmlns="">
          <p:pic>
            <p:nvPicPr>
              <p:cNvPr id="9" name="Ink 8">
                <a:extLst>
                  <a:ext uri="{FF2B5EF4-FFF2-40B4-BE49-F238E27FC236}">
                    <a16:creationId xmlns:a16="http://schemas.microsoft.com/office/drawing/2014/main" id="{ECD8A30B-1472-4416-B616-9A06731253A2}"/>
                  </a:ext>
                </a:extLst>
              </p:cNvPr>
              <p:cNvPicPr/>
              <p:nvPr/>
            </p:nvPicPr>
            <p:blipFill>
              <a:blip r:embed="rId8"/>
              <a:stretch>
                <a:fillRect/>
              </a:stretch>
            </p:blipFill>
            <p:spPr>
              <a:xfrm>
                <a:off x="5007823" y="3035297"/>
                <a:ext cx="513360" cy="727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0" name="Ink 9">
                <a:extLst>
                  <a:ext uri="{FF2B5EF4-FFF2-40B4-BE49-F238E27FC236}">
                    <a16:creationId xmlns:a16="http://schemas.microsoft.com/office/drawing/2014/main" id="{650D1935-B2E0-4717-8A9B-EF04CDCF0764}"/>
                  </a:ext>
                </a:extLst>
              </p14:cNvPr>
              <p14:cNvContentPartPr/>
              <p14:nvPr/>
            </p14:nvContentPartPr>
            <p14:xfrm>
              <a:off x="5044903" y="3909737"/>
              <a:ext cx="1209600" cy="32760"/>
            </p14:xfrm>
          </p:contentPart>
        </mc:Choice>
        <mc:Fallback xmlns="">
          <p:pic>
            <p:nvPicPr>
              <p:cNvPr id="10" name="Ink 9">
                <a:extLst>
                  <a:ext uri="{FF2B5EF4-FFF2-40B4-BE49-F238E27FC236}">
                    <a16:creationId xmlns:a16="http://schemas.microsoft.com/office/drawing/2014/main" id="{650D1935-B2E0-4717-8A9B-EF04CDCF0764}"/>
                  </a:ext>
                </a:extLst>
              </p:cNvPr>
              <p:cNvPicPr/>
              <p:nvPr/>
            </p:nvPicPr>
            <p:blipFill>
              <a:blip r:embed="rId10"/>
              <a:stretch>
                <a:fillRect/>
              </a:stretch>
            </p:blipFill>
            <p:spPr>
              <a:xfrm>
                <a:off x="5026903" y="3891737"/>
                <a:ext cx="1245240" cy="68400"/>
              </a:xfrm>
              <a:prstGeom prst="rect">
                <a:avLst/>
              </a:prstGeom>
            </p:spPr>
          </p:pic>
        </mc:Fallback>
      </mc:AlternateContent>
    </p:spTree>
    <p:extLst>
      <p:ext uri="{BB962C8B-B14F-4D97-AF65-F5344CB8AC3E}">
        <p14:creationId xmlns:p14="http://schemas.microsoft.com/office/powerpoint/2010/main" val="13947924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Reducers with Context</a:t>
            </a:r>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406430" y="1985580"/>
            <a:ext cx="3875484" cy="3849624"/>
          </a:xfrm>
        </p:spPr>
        <p:txBody>
          <a:bodyPr>
            <a:normAutofit/>
          </a:bodyPr>
          <a:lstStyle/>
          <a:p>
            <a:r>
              <a:rPr lang="en-US" sz="2000" dirty="0"/>
              <a:t>To use a reducer, you import and invoke the </a:t>
            </a:r>
            <a:r>
              <a:rPr lang="en-US" sz="2000" dirty="0" err="1"/>
              <a:t>useReducer</a:t>
            </a:r>
            <a:r>
              <a:rPr lang="en-US" sz="2000" dirty="0"/>
              <a:t> hook.</a:t>
            </a:r>
          </a:p>
          <a:p>
            <a:endParaRPr lang="en-US" sz="2000" dirty="0"/>
          </a:p>
          <a:p>
            <a:r>
              <a:rPr lang="en-US" sz="2000" dirty="0"/>
              <a:t>It takes in two arguments:</a:t>
            </a:r>
          </a:p>
          <a:p>
            <a:pPr lvl="1"/>
            <a:r>
              <a:rPr lang="en-US" sz="1600" dirty="0"/>
              <a:t>The name of your reducer function</a:t>
            </a:r>
          </a:p>
          <a:p>
            <a:pPr lvl="1"/>
            <a:r>
              <a:rPr lang="en-US" sz="1600" dirty="0"/>
              <a:t>An object representing the values of the starting state.</a:t>
            </a:r>
          </a:p>
          <a:p>
            <a:endParaRPr lang="en-US" sz="2000" dirty="0"/>
          </a:p>
          <a:p>
            <a:endParaRPr lang="en-US" sz="1800" dirty="0"/>
          </a:p>
          <a:p>
            <a:endParaRPr lang="en-US" sz="2000" dirty="0"/>
          </a:p>
          <a:p>
            <a:endParaRPr lang="en-US" sz="1800" dirty="0"/>
          </a:p>
          <a:p>
            <a:pPr marL="457200" indent="-457200">
              <a:buFont typeface="+mj-lt"/>
              <a:buAutoNum type="arabicPeriod"/>
            </a:pPr>
            <a:endParaRPr lang="en-US" sz="2000" dirty="0"/>
          </a:p>
          <a:p>
            <a:endParaRPr lang="en-US" sz="2000" dirty="0"/>
          </a:p>
        </p:txBody>
      </p:sp>
      <p:sp>
        <p:nvSpPr>
          <p:cNvPr id="7" name="TextBox 6">
            <a:extLst>
              <a:ext uri="{FF2B5EF4-FFF2-40B4-BE49-F238E27FC236}">
                <a16:creationId xmlns:a16="http://schemas.microsoft.com/office/drawing/2014/main" id="{92A8EB1B-9B33-48FD-9868-1E2F657FAFD6}"/>
              </a:ext>
            </a:extLst>
          </p:cNvPr>
          <p:cNvSpPr txBox="1"/>
          <p:nvPr/>
        </p:nvSpPr>
        <p:spPr>
          <a:xfrm>
            <a:off x="7441324" y="4445228"/>
            <a:ext cx="4310411" cy="369332"/>
          </a:xfrm>
          <a:prstGeom prst="rect">
            <a:avLst/>
          </a:prstGeom>
          <a:noFill/>
        </p:spPr>
        <p:txBody>
          <a:bodyPr wrap="none" rtlCol="0">
            <a:spAutoFit/>
          </a:bodyPr>
          <a:lstStyle/>
          <a:p>
            <a:r>
              <a:rPr lang="en-US" i="1" dirty="0"/>
              <a:t>Old example from a million years ago.js</a:t>
            </a:r>
          </a:p>
        </p:txBody>
      </p:sp>
      <p:pic>
        <p:nvPicPr>
          <p:cNvPr id="11" name="Picture 10">
            <a:extLst>
              <a:ext uri="{FF2B5EF4-FFF2-40B4-BE49-F238E27FC236}">
                <a16:creationId xmlns:a16="http://schemas.microsoft.com/office/drawing/2014/main" id="{B12C2583-3CD5-4269-B46E-6CE42BEDF040}"/>
              </a:ext>
            </a:extLst>
          </p:cNvPr>
          <p:cNvPicPr>
            <a:picLocks noChangeAspect="1"/>
          </p:cNvPicPr>
          <p:nvPr/>
        </p:nvPicPr>
        <p:blipFill>
          <a:blip r:embed="rId2"/>
          <a:stretch>
            <a:fillRect/>
          </a:stretch>
        </p:blipFill>
        <p:spPr>
          <a:xfrm>
            <a:off x="4349433" y="3235315"/>
            <a:ext cx="7188569" cy="387370"/>
          </a:xfrm>
          <a:prstGeom prst="rect">
            <a:avLst/>
          </a:prstGeom>
        </p:spPr>
      </p:pic>
      <mc:AlternateContent xmlns:mc="http://schemas.openxmlformats.org/markup-compatibility/2006" xmlns:p14="http://schemas.microsoft.com/office/powerpoint/2010/main">
        <mc:Choice Requires="p14">
          <p:contentPart p14:bwMode="auto" r:id="rId3">
            <p14:nvContentPartPr>
              <p14:cNvPr id="12" name="Ink 11">
                <a:extLst>
                  <a:ext uri="{FF2B5EF4-FFF2-40B4-BE49-F238E27FC236}">
                    <a16:creationId xmlns:a16="http://schemas.microsoft.com/office/drawing/2014/main" id="{43E15386-61B6-4050-B822-76BB6171726A}"/>
                  </a:ext>
                </a:extLst>
              </p14:cNvPr>
              <p14:cNvContentPartPr/>
              <p14:nvPr/>
            </p14:nvContentPartPr>
            <p14:xfrm>
              <a:off x="1494223" y="4382417"/>
              <a:ext cx="1394640" cy="52560"/>
            </p14:xfrm>
          </p:contentPart>
        </mc:Choice>
        <mc:Fallback xmlns="">
          <p:pic>
            <p:nvPicPr>
              <p:cNvPr id="12" name="Ink 11">
                <a:extLst>
                  <a:ext uri="{FF2B5EF4-FFF2-40B4-BE49-F238E27FC236}">
                    <a16:creationId xmlns:a16="http://schemas.microsoft.com/office/drawing/2014/main" id="{43E15386-61B6-4050-B822-76BB6171726A}"/>
                  </a:ext>
                </a:extLst>
              </p:cNvPr>
              <p:cNvPicPr/>
              <p:nvPr/>
            </p:nvPicPr>
            <p:blipFill>
              <a:blip r:embed="rId4"/>
              <a:stretch>
                <a:fillRect/>
              </a:stretch>
            </p:blipFill>
            <p:spPr>
              <a:xfrm>
                <a:off x="1476583" y="4364417"/>
                <a:ext cx="1430280" cy="882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3" name="Ink 12">
                <a:extLst>
                  <a:ext uri="{FF2B5EF4-FFF2-40B4-BE49-F238E27FC236}">
                    <a16:creationId xmlns:a16="http://schemas.microsoft.com/office/drawing/2014/main" id="{9D14A2C2-EFBA-4D02-A462-2FC199053EDD}"/>
                  </a:ext>
                </a:extLst>
              </p14:cNvPr>
              <p14:cNvContentPartPr/>
              <p14:nvPr/>
            </p14:nvContentPartPr>
            <p14:xfrm>
              <a:off x="7769023" y="3581417"/>
              <a:ext cx="551160" cy="32760"/>
            </p14:xfrm>
          </p:contentPart>
        </mc:Choice>
        <mc:Fallback xmlns="">
          <p:pic>
            <p:nvPicPr>
              <p:cNvPr id="13" name="Ink 12">
                <a:extLst>
                  <a:ext uri="{FF2B5EF4-FFF2-40B4-BE49-F238E27FC236}">
                    <a16:creationId xmlns:a16="http://schemas.microsoft.com/office/drawing/2014/main" id="{9D14A2C2-EFBA-4D02-A462-2FC199053EDD}"/>
                  </a:ext>
                </a:extLst>
              </p:cNvPr>
              <p:cNvPicPr/>
              <p:nvPr/>
            </p:nvPicPr>
            <p:blipFill>
              <a:blip r:embed="rId6"/>
              <a:stretch>
                <a:fillRect/>
              </a:stretch>
            </p:blipFill>
            <p:spPr>
              <a:xfrm>
                <a:off x="7751383" y="3563777"/>
                <a:ext cx="586800" cy="684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4" name="Ink 13">
                <a:extLst>
                  <a:ext uri="{FF2B5EF4-FFF2-40B4-BE49-F238E27FC236}">
                    <a16:creationId xmlns:a16="http://schemas.microsoft.com/office/drawing/2014/main" id="{5A95930B-F53F-495A-BCCC-EE3A24488E37}"/>
                  </a:ext>
                </a:extLst>
              </p14:cNvPr>
              <p14:cNvContentPartPr/>
              <p14:nvPr/>
            </p14:nvContentPartPr>
            <p14:xfrm>
              <a:off x="1292623" y="5145617"/>
              <a:ext cx="1623240" cy="94680"/>
            </p14:xfrm>
          </p:contentPart>
        </mc:Choice>
        <mc:Fallback xmlns="">
          <p:pic>
            <p:nvPicPr>
              <p:cNvPr id="14" name="Ink 13">
                <a:extLst>
                  <a:ext uri="{FF2B5EF4-FFF2-40B4-BE49-F238E27FC236}">
                    <a16:creationId xmlns:a16="http://schemas.microsoft.com/office/drawing/2014/main" id="{5A95930B-F53F-495A-BCCC-EE3A24488E37}"/>
                  </a:ext>
                </a:extLst>
              </p:cNvPr>
              <p:cNvPicPr/>
              <p:nvPr/>
            </p:nvPicPr>
            <p:blipFill>
              <a:blip r:embed="rId8"/>
              <a:stretch>
                <a:fillRect/>
              </a:stretch>
            </p:blipFill>
            <p:spPr>
              <a:xfrm>
                <a:off x="1288303" y="5141297"/>
                <a:ext cx="1631880" cy="1033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5" name="Ink 14">
                <a:extLst>
                  <a:ext uri="{FF2B5EF4-FFF2-40B4-BE49-F238E27FC236}">
                    <a16:creationId xmlns:a16="http://schemas.microsoft.com/office/drawing/2014/main" id="{B05640E0-271D-4D94-9F72-6665FB6615D5}"/>
                  </a:ext>
                </a:extLst>
              </p14:cNvPr>
              <p14:cNvContentPartPr/>
              <p14:nvPr/>
            </p14:nvContentPartPr>
            <p14:xfrm>
              <a:off x="8578303" y="3568097"/>
              <a:ext cx="2300040" cy="70560"/>
            </p14:xfrm>
          </p:contentPart>
        </mc:Choice>
        <mc:Fallback xmlns="">
          <p:pic>
            <p:nvPicPr>
              <p:cNvPr id="15" name="Ink 14">
                <a:extLst>
                  <a:ext uri="{FF2B5EF4-FFF2-40B4-BE49-F238E27FC236}">
                    <a16:creationId xmlns:a16="http://schemas.microsoft.com/office/drawing/2014/main" id="{B05640E0-271D-4D94-9F72-6665FB6615D5}"/>
                  </a:ext>
                </a:extLst>
              </p:cNvPr>
              <p:cNvPicPr/>
              <p:nvPr/>
            </p:nvPicPr>
            <p:blipFill>
              <a:blip r:embed="rId10"/>
              <a:stretch>
                <a:fillRect/>
              </a:stretch>
            </p:blipFill>
            <p:spPr>
              <a:xfrm>
                <a:off x="8573983" y="3563777"/>
                <a:ext cx="2308680" cy="79200"/>
              </a:xfrm>
              <a:prstGeom prst="rect">
                <a:avLst/>
              </a:prstGeom>
            </p:spPr>
          </p:pic>
        </mc:Fallback>
      </mc:AlternateContent>
    </p:spTree>
    <p:extLst>
      <p:ext uri="{BB962C8B-B14F-4D97-AF65-F5344CB8AC3E}">
        <p14:creationId xmlns:p14="http://schemas.microsoft.com/office/powerpoint/2010/main" val="35157378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Reducers with Context</a:t>
            </a:r>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406430" y="1985580"/>
            <a:ext cx="3875484" cy="3849624"/>
          </a:xfrm>
        </p:spPr>
        <p:txBody>
          <a:bodyPr>
            <a:normAutofit/>
          </a:bodyPr>
          <a:lstStyle/>
          <a:p>
            <a:r>
              <a:rPr lang="en-US" sz="2000" dirty="0"/>
              <a:t>And it returns two things:</a:t>
            </a:r>
          </a:p>
          <a:p>
            <a:endParaRPr lang="en-US" sz="2000" dirty="0"/>
          </a:p>
          <a:p>
            <a:r>
              <a:rPr lang="en-US" sz="2000" dirty="0"/>
              <a:t>An object representing the current state values.</a:t>
            </a:r>
          </a:p>
          <a:p>
            <a:endParaRPr lang="en-US" sz="2000" dirty="0"/>
          </a:p>
          <a:p>
            <a:r>
              <a:rPr lang="en-US" sz="2000" dirty="0"/>
              <a:t>And a “dispatch” function – invoking this function actually RUNS your reducer function.</a:t>
            </a:r>
            <a:endParaRPr lang="en-US" sz="1600" dirty="0"/>
          </a:p>
          <a:p>
            <a:endParaRPr lang="en-US" sz="2000" dirty="0"/>
          </a:p>
          <a:p>
            <a:endParaRPr lang="en-US" sz="1800" dirty="0"/>
          </a:p>
          <a:p>
            <a:endParaRPr lang="en-US" sz="2000" dirty="0"/>
          </a:p>
          <a:p>
            <a:endParaRPr lang="en-US" sz="1800" dirty="0"/>
          </a:p>
          <a:p>
            <a:pPr marL="457200" indent="-457200">
              <a:buFont typeface="+mj-lt"/>
              <a:buAutoNum type="arabicPeriod"/>
            </a:pPr>
            <a:endParaRPr lang="en-US" sz="2000" dirty="0"/>
          </a:p>
          <a:p>
            <a:endParaRPr lang="en-US" sz="2000" dirty="0"/>
          </a:p>
        </p:txBody>
      </p:sp>
      <p:sp>
        <p:nvSpPr>
          <p:cNvPr id="7" name="TextBox 6">
            <a:extLst>
              <a:ext uri="{FF2B5EF4-FFF2-40B4-BE49-F238E27FC236}">
                <a16:creationId xmlns:a16="http://schemas.microsoft.com/office/drawing/2014/main" id="{92A8EB1B-9B33-48FD-9868-1E2F657FAFD6}"/>
              </a:ext>
            </a:extLst>
          </p:cNvPr>
          <p:cNvSpPr txBox="1"/>
          <p:nvPr/>
        </p:nvSpPr>
        <p:spPr>
          <a:xfrm>
            <a:off x="7441324" y="4445228"/>
            <a:ext cx="4310411" cy="369332"/>
          </a:xfrm>
          <a:prstGeom prst="rect">
            <a:avLst/>
          </a:prstGeom>
          <a:noFill/>
        </p:spPr>
        <p:txBody>
          <a:bodyPr wrap="none" rtlCol="0">
            <a:spAutoFit/>
          </a:bodyPr>
          <a:lstStyle/>
          <a:p>
            <a:r>
              <a:rPr lang="en-US" i="1" dirty="0"/>
              <a:t>Old example from a million years ago.js</a:t>
            </a:r>
          </a:p>
        </p:txBody>
      </p:sp>
      <p:pic>
        <p:nvPicPr>
          <p:cNvPr id="11" name="Picture 10">
            <a:extLst>
              <a:ext uri="{FF2B5EF4-FFF2-40B4-BE49-F238E27FC236}">
                <a16:creationId xmlns:a16="http://schemas.microsoft.com/office/drawing/2014/main" id="{B12C2583-3CD5-4269-B46E-6CE42BEDF040}"/>
              </a:ext>
            </a:extLst>
          </p:cNvPr>
          <p:cNvPicPr>
            <a:picLocks noChangeAspect="1"/>
          </p:cNvPicPr>
          <p:nvPr/>
        </p:nvPicPr>
        <p:blipFill>
          <a:blip r:embed="rId2"/>
          <a:stretch>
            <a:fillRect/>
          </a:stretch>
        </p:blipFill>
        <p:spPr>
          <a:xfrm>
            <a:off x="4349433" y="3235315"/>
            <a:ext cx="7188569" cy="387370"/>
          </a:xfrm>
          <a:prstGeom prst="rect">
            <a:avLst/>
          </a:prstGeom>
        </p:spPr>
      </p:pic>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DB07FE33-4688-423C-8DDA-667EFC0B836C}"/>
                  </a:ext>
                </a:extLst>
              </p14:cNvPr>
              <p14:cNvContentPartPr/>
              <p14:nvPr/>
            </p14:nvContentPartPr>
            <p14:xfrm>
              <a:off x="813103" y="3830177"/>
              <a:ext cx="1918800" cy="10800"/>
            </p14:xfrm>
          </p:contentPart>
        </mc:Choice>
        <mc:Fallback xmlns="">
          <p:pic>
            <p:nvPicPr>
              <p:cNvPr id="4" name="Ink 3">
                <a:extLst>
                  <a:ext uri="{FF2B5EF4-FFF2-40B4-BE49-F238E27FC236}">
                    <a16:creationId xmlns:a16="http://schemas.microsoft.com/office/drawing/2014/main" id="{DB07FE33-4688-423C-8DDA-667EFC0B836C}"/>
                  </a:ext>
                </a:extLst>
              </p:cNvPr>
              <p:cNvPicPr/>
              <p:nvPr/>
            </p:nvPicPr>
            <p:blipFill>
              <a:blip r:embed="rId4"/>
              <a:stretch>
                <a:fillRect/>
              </a:stretch>
            </p:blipFill>
            <p:spPr>
              <a:xfrm>
                <a:off x="795463" y="3812537"/>
                <a:ext cx="195444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39047AC4-4D20-4415-83FD-A98607A1C299}"/>
                  </a:ext>
                </a:extLst>
              </p14:cNvPr>
              <p14:cNvContentPartPr/>
              <p14:nvPr/>
            </p14:nvContentPartPr>
            <p14:xfrm>
              <a:off x="5095303" y="3594377"/>
              <a:ext cx="523440" cy="7200"/>
            </p14:xfrm>
          </p:contentPart>
        </mc:Choice>
        <mc:Fallback xmlns="">
          <p:pic>
            <p:nvPicPr>
              <p:cNvPr id="5" name="Ink 4">
                <a:extLst>
                  <a:ext uri="{FF2B5EF4-FFF2-40B4-BE49-F238E27FC236}">
                    <a16:creationId xmlns:a16="http://schemas.microsoft.com/office/drawing/2014/main" id="{39047AC4-4D20-4415-83FD-A98607A1C299}"/>
                  </a:ext>
                </a:extLst>
              </p:cNvPr>
              <p:cNvPicPr/>
              <p:nvPr/>
            </p:nvPicPr>
            <p:blipFill>
              <a:blip r:embed="rId6"/>
              <a:stretch>
                <a:fillRect/>
              </a:stretch>
            </p:blipFill>
            <p:spPr>
              <a:xfrm>
                <a:off x="5077303" y="3576377"/>
                <a:ext cx="559080" cy="428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Ink 5">
                <a:extLst>
                  <a:ext uri="{FF2B5EF4-FFF2-40B4-BE49-F238E27FC236}">
                    <a16:creationId xmlns:a16="http://schemas.microsoft.com/office/drawing/2014/main" id="{76F4BA6C-DEC5-4E17-B326-BAC14CB57AA0}"/>
                  </a:ext>
                </a:extLst>
              </p14:cNvPr>
              <p14:cNvContentPartPr/>
              <p14:nvPr/>
            </p14:nvContentPartPr>
            <p14:xfrm>
              <a:off x="1386943" y="4679057"/>
              <a:ext cx="1311120" cy="360"/>
            </p14:xfrm>
          </p:contentPart>
        </mc:Choice>
        <mc:Fallback xmlns="">
          <p:pic>
            <p:nvPicPr>
              <p:cNvPr id="6" name="Ink 5">
                <a:extLst>
                  <a:ext uri="{FF2B5EF4-FFF2-40B4-BE49-F238E27FC236}">
                    <a16:creationId xmlns:a16="http://schemas.microsoft.com/office/drawing/2014/main" id="{76F4BA6C-DEC5-4E17-B326-BAC14CB57AA0}"/>
                  </a:ext>
                </a:extLst>
              </p:cNvPr>
              <p:cNvPicPr/>
              <p:nvPr/>
            </p:nvPicPr>
            <p:blipFill>
              <a:blip r:embed="rId8"/>
              <a:stretch>
                <a:fillRect/>
              </a:stretch>
            </p:blipFill>
            <p:spPr>
              <a:xfrm>
                <a:off x="1382623" y="4674737"/>
                <a:ext cx="131976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 name="Ink 7">
                <a:extLst>
                  <a:ext uri="{FF2B5EF4-FFF2-40B4-BE49-F238E27FC236}">
                    <a16:creationId xmlns:a16="http://schemas.microsoft.com/office/drawing/2014/main" id="{D0780890-F52D-4910-9F16-A783B11DBF74}"/>
                  </a:ext>
                </a:extLst>
              </p14:cNvPr>
              <p14:cNvContentPartPr/>
              <p14:nvPr/>
            </p14:nvContentPartPr>
            <p14:xfrm>
              <a:off x="5801263" y="3568817"/>
              <a:ext cx="717840" cy="360"/>
            </p14:xfrm>
          </p:contentPart>
        </mc:Choice>
        <mc:Fallback xmlns="">
          <p:pic>
            <p:nvPicPr>
              <p:cNvPr id="8" name="Ink 7">
                <a:extLst>
                  <a:ext uri="{FF2B5EF4-FFF2-40B4-BE49-F238E27FC236}">
                    <a16:creationId xmlns:a16="http://schemas.microsoft.com/office/drawing/2014/main" id="{D0780890-F52D-4910-9F16-A783B11DBF74}"/>
                  </a:ext>
                </a:extLst>
              </p:cNvPr>
              <p:cNvPicPr/>
              <p:nvPr/>
            </p:nvPicPr>
            <p:blipFill>
              <a:blip r:embed="rId10"/>
              <a:stretch>
                <a:fillRect/>
              </a:stretch>
            </p:blipFill>
            <p:spPr>
              <a:xfrm>
                <a:off x="5796943" y="3564497"/>
                <a:ext cx="726480" cy="9000"/>
              </a:xfrm>
              <a:prstGeom prst="rect">
                <a:avLst/>
              </a:prstGeom>
            </p:spPr>
          </p:pic>
        </mc:Fallback>
      </mc:AlternateContent>
    </p:spTree>
    <p:extLst>
      <p:ext uri="{BB962C8B-B14F-4D97-AF65-F5344CB8AC3E}">
        <p14:creationId xmlns:p14="http://schemas.microsoft.com/office/powerpoint/2010/main" val="30954491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Today’s Agenda</a:t>
            </a:r>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1066800" y="2103120"/>
            <a:ext cx="10058400" cy="3849624"/>
          </a:xfrm>
        </p:spPr>
        <p:txBody>
          <a:bodyPr>
            <a:normAutofit/>
          </a:bodyPr>
          <a:lstStyle/>
          <a:p>
            <a:r>
              <a:rPr lang="en-US" sz="2200" dirty="0"/>
              <a:t>Return of the Reducer</a:t>
            </a:r>
          </a:p>
          <a:p>
            <a:r>
              <a:rPr lang="en-US" sz="2200" dirty="0"/>
              <a:t>Automating Context Creation</a:t>
            </a:r>
          </a:p>
          <a:p>
            <a:endParaRPr lang="en-US" sz="2000" dirty="0"/>
          </a:p>
          <a:p>
            <a:pPr marL="457200" indent="-457200">
              <a:buFont typeface="+mj-lt"/>
              <a:buAutoNum type="arabicPeriod"/>
            </a:pPr>
            <a:endParaRPr lang="en-US" sz="2000" dirty="0"/>
          </a:p>
          <a:p>
            <a:endParaRPr lang="en-US" sz="2000" dirty="0"/>
          </a:p>
        </p:txBody>
      </p:sp>
    </p:spTree>
    <p:extLst>
      <p:ext uri="{BB962C8B-B14F-4D97-AF65-F5344CB8AC3E}">
        <p14:creationId xmlns:p14="http://schemas.microsoft.com/office/powerpoint/2010/main" val="10781717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Reducers with Context</a:t>
            </a:r>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406430" y="1985580"/>
            <a:ext cx="3213333" cy="3849624"/>
          </a:xfrm>
        </p:spPr>
        <p:txBody>
          <a:bodyPr>
            <a:normAutofit lnSpcReduction="10000"/>
          </a:bodyPr>
          <a:lstStyle/>
          <a:p>
            <a:r>
              <a:rPr lang="en-US" sz="2000" dirty="0"/>
              <a:t>When you invoke the dispatch function, you give it an object as input.</a:t>
            </a:r>
          </a:p>
          <a:p>
            <a:endParaRPr lang="en-US" sz="2000" dirty="0"/>
          </a:p>
          <a:p>
            <a:r>
              <a:rPr lang="en-US" sz="2000" dirty="0"/>
              <a:t>Remember, invoking dispatch invokes your reducer function.</a:t>
            </a:r>
          </a:p>
          <a:p>
            <a:pPr lvl="1"/>
            <a:r>
              <a:rPr lang="en-US" sz="1400" dirty="0"/>
              <a:t>And it receives the input object AS the value of its second parameter.</a:t>
            </a:r>
          </a:p>
          <a:p>
            <a:endParaRPr lang="en-US" sz="2000" dirty="0"/>
          </a:p>
          <a:p>
            <a:endParaRPr lang="en-US" sz="1800" dirty="0"/>
          </a:p>
          <a:p>
            <a:endParaRPr lang="en-US" sz="2000" dirty="0"/>
          </a:p>
          <a:p>
            <a:endParaRPr lang="en-US" sz="1800" dirty="0"/>
          </a:p>
          <a:p>
            <a:pPr marL="457200" indent="-457200">
              <a:buFont typeface="+mj-lt"/>
              <a:buAutoNum type="arabicPeriod"/>
            </a:pPr>
            <a:endParaRPr lang="en-US" sz="2000" dirty="0"/>
          </a:p>
          <a:p>
            <a:endParaRPr lang="en-US" sz="2000" dirty="0"/>
          </a:p>
        </p:txBody>
      </p:sp>
      <p:sp>
        <p:nvSpPr>
          <p:cNvPr id="7" name="TextBox 6">
            <a:extLst>
              <a:ext uri="{FF2B5EF4-FFF2-40B4-BE49-F238E27FC236}">
                <a16:creationId xmlns:a16="http://schemas.microsoft.com/office/drawing/2014/main" id="{92A8EB1B-9B33-48FD-9868-1E2F657FAFD6}"/>
              </a:ext>
            </a:extLst>
          </p:cNvPr>
          <p:cNvSpPr txBox="1"/>
          <p:nvPr/>
        </p:nvSpPr>
        <p:spPr>
          <a:xfrm>
            <a:off x="7441324" y="4066208"/>
            <a:ext cx="4310411" cy="369332"/>
          </a:xfrm>
          <a:prstGeom prst="rect">
            <a:avLst/>
          </a:prstGeom>
          <a:noFill/>
        </p:spPr>
        <p:txBody>
          <a:bodyPr wrap="none" rtlCol="0">
            <a:spAutoFit/>
          </a:bodyPr>
          <a:lstStyle/>
          <a:p>
            <a:r>
              <a:rPr lang="en-US" i="1" dirty="0"/>
              <a:t>Old example from a million years ago.js</a:t>
            </a:r>
          </a:p>
        </p:txBody>
      </p:sp>
      <p:pic>
        <p:nvPicPr>
          <p:cNvPr id="10" name="Picture 9">
            <a:extLst>
              <a:ext uri="{FF2B5EF4-FFF2-40B4-BE49-F238E27FC236}">
                <a16:creationId xmlns:a16="http://schemas.microsoft.com/office/drawing/2014/main" id="{885DEA39-DBB0-4106-A40A-DE8C4532EFF9}"/>
              </a:ext>
            </a:extLst>
          </p:cNvPr>
          <p:cNvPicPr>
            <a:picLocks noChangeAspect="1"/>
          </p:cNvPicPr>
          <p:nvPr/>
        </p:nvPicPr>
        <p:blipFill>
          <a:blip r:embed="rId2"/>
          <a:stretch>
            <a:fillRect/>
          </a:stretch>
        </p:blipFill>
        <p:spPr>
          <a:xfrm>
            <a:off x="3765954" y="2972149"/>
            <a:ext cx="8141118" cy="952549"/>
          </a:xfrm>
          <a:prstGeom prst="rect">
            <a:avLst/>
          </a:prstGeom>
        </p:spPr>
      </p:pic>
    </p:spTree>
    <p:extLst>
      <p:ext uri="{BB962C8B-B14F-4D97-AF65-F5344CB8AC3E}">
        <p14:creationId xmlns:p14="http://schemas.microsoft.com/office/powerpoint/2010/main" val="28028232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Reducers with Context</a:t>
            </a:r>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406431" y="1985580"/>
            <a:ext cx="3022120" cy="3849624"/>
          </a:xfrm>
        </p:spPr>
        <p:txBody>
          <a:bodyPr>
            <a:normAutofit fontScale="92500" lnSpcReduction="20000"/>
          </a:bodyPr>
          <a:lstStyle/>
          <a:p>
            <a:r>
              <a:rPr lang="en-US" sz="2000" dirty="0"/>
              <a:t>That is, in that first call to dispatch, where we pass in</a:t>
            </a:r>
          </a:p>
          <a:p>
            <a:pPr marL="0" indent="0">
              <a:buNone/>
            </a:pPr>
            <a:r>
              <a:rPr lang="en-US" sz="2000" dirty="0"/>
              <a:t>{</a:t>
            </a:r>
            <a:r>
              <a:rPr lang="en-US" sz="2000" dirty="0" err="1"/>
              <a:t>colorToChange</a:t>
            </a:r>
            <a:r>
              <a:rPr lang="en-US" sz="2000" dirty="0"/>
              <a:t>: “red”, amount: COLOR_INCREMENT}</a:t>
            </a:r>
          </a:p>
          <a:p>
            <a:pPr marL="0" indent="0">
              <a:buNone/>
            </a:pPr>
            <a:endParaRPr lang="en-US" sz="2000" dirty="0"/>
          </a:p>
          <a:p>
            <a:r>
              <a:rPr lang="en-US" sz="2000" dirty="0"/>
              <a:t>That line calls our reducer function, and passed in that object to the action parameter.</a:t>
            </a:r>
            <a:endParaRPr lang="en-US" sz="1400" dirty="0"/>
          </a:p>
          <a:p>
            <a:endParaRPr lang="en-US" sz="2000" dirty="0"/>
          </a:p>
          <a:p>
            <a:endParaRPr lang="en-US" sz="1800" dirty="0"/>
          </a:p>
          <a:p>
            <a:endParaRPr lang="en-US" sz="2000" dirty="0"/>
          </a:p>
          <a:p>
            <a:endParaRPr lang="en-US" sz="1800" dirty="0"/>
          </a:p>
          <a:p>
            <a:pPr marL="457200" indent="-457200">
              <a:buFont typeface="+mj-lt"/>
              <a:buAutoNum type="arabicPeriod"/>
            </a:pPr>
            <a:endParaRPr lang="en-US" sz="2000" dirty="0"/>
          </a:p>
          <a:p>
            <a:endParaRPr lang="en-US" sz="2000" dirty="0"/>
          </a:p>
        </p:txBody>
      </p:sp>
      <p:sp>
        <p:nvSpPr>
          <p:cNvPr id="7" name="TextBox 6">
            <a:extLst>
              <a:ext uri="{FF2B5EF4-FFF2-40B4-BE49-F238E27FC236}">
                <a16:creationId xmlns:a16="http://schemas.microsoft.com/office/drawing/2014/main" id="{92A8EB1B-9B33-48FD-9868-1E2F657FAFD6}"/>
              </a:ext>
            </a:extLst>
          </p:cNvPr>
          <p:cNvSpPr txBox="1"/>
          <p:nvPr/>
        </p:nvSpPr>
        <p:spPr>
          <a:xfrm>
            <a:off x="7498080" y="6488668"/>
            <a:ext cx="4310411" cy="369332"/>
          </a:xfrm>
          <a:prstGeom prst="rect">
            <a:avLst/>
          </a:prstGeom>
          <a:noFill/>
        </p:spPr>
        <p:txBody>
          <a:bodyPr wrap="none" rtlCol="0">
            <a:spAutoFit/>
          </a:bodyPr>
          <a:lstStyle/>
          <a:p>
            <a:r>
              <a:rPr lang="en-US" i="1" dirty="0"/>
              <a:t>Old example from a million years ago.js</a:t>
            </a:r>
          </a:p>
        </p:txBody>
      </p:sp>
      <p:pic>
        <p:nvPicPr>
          <p:cNvPr id="10" name="Picture 9">
            <a:extLst>
              <a:ext uri="{FF2B5EF4-FFF2-40B4-BE49-F238E27FC236}">
                <a16:creationId xmlns:a16="http://schemas.microsoft.com/office/drawing/2014/main" id="{885DEA39-DBB0-4106-A40A-DE8C4532EFF9}"/>
              </a:ext>
            </a:extLst>
          </p:cNvPr>
          <p:cNvPicPr>
            <a:picLocks noChangeAspect="1"/>
          </p:cNvPicPr>
          <p:nvPr/>
        </p:nvPicPr>
        <p:blipFill>
          <a:blip r:embed="rId2"/>
          <a:stretch>
            <a:fillRect/>
          </a:stretch>
        </p:blipFill>
        <p:spPr>
          <a:xfrm>
            <a:off x="3847935" y="5475713"/>
            <a:ext cx="8141118" cy="952549"/>
          </a:xfrm>
          <a:prstGeom prst="rect">
            <a:avLst/>
          </a:prstGeom>
        </p:spPr>
      </p:pic>
      <p:pic>
        <p:nvPicPr>
          <p:cNvPr id="6" name="Picture 5">
            <a:extLst>
              <a:ext uri="{FF2B5EF4-FFF2-40B4-BE49-F238E27FC236}">
                <a16:creationId xmlns:a16="http://schemas.microsoft.com/office/drawing/2014/main" id="{FFCAA488-3118-4A3C-8EB0-46498FB06EDB}"/>
              </a:ext>
            </a:extLst>
          </p:cNvPr>
          <p:cNvPicPr>
            <a:picLocks noChangeAspect="1"/>
          </p:cNvPicPr>
          <p:nvPr/>
        </p:nvPicPr>
        <p:blipFill>
          <a:blip r:embed="rId3"/>
          <a:stretch>
            <a:fillRect/>
          </a:stretch>
        </p:blipFill>
        <p:spPr>
          <a:xfrm>
            <a:off x="3428550" y="0"/>
            <a:ext cx="8763450" cy="4445228"/>
          </a:xfrm>
          <a:prstGeom prst="rect">
            <a:avLst/>
          </a:prstGeom>
        </p:spPr>
      </p:pic>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15D79E8B-97F8-4553-9CBC-26ADBE5B04B9}"/>
                  </a:ext>
                </a:extLst>
              </p14:cNvPr>
              <p14:cNvContentPartPr/>
              <p14:nvPr/>
            </p14:nvContentPartPr>
            <p14:xfrm>
              <a:off x="6866863" y="5908097"/>
              <a:ext cx="4284000" cy="89640"/>
            </p14:xfrm>
          </p:contentPart>
        </mc:Choice>
        <mc:Fallback xmlns="">
          <p:pic>
            <p:nvPicPr>
              <p:cNvPr id="4" name="Ink 3">
                <a:extLst>
                  <a:ext uri="{FF2B5EF4-FFF2-40B4-BE49-F238E27FC236}">
                    <a16:creationId xmlns:a16="http://schemas.microsoft.com/office/drawing/2014/main" id="{15D79E8B-97F8-4553-9CBC-26ADBE5B04B9}"/>
                  </a:ext>
                </a:extLst>
              </p:cNvPr>
              <p:cNvPicPr/>
              <p:nvPr/>
            </p:nvPicPr>
            <p:blipFill>
              <a:blip r:embed="rId5"/>
              <a:stretch>
                <a:fillRect/>
              </a:stretch>
            </p:blipFill>
            <p:spPr>
              <a:xfrm>
                <a:off x="6849223" y="5890457"/>
                <a:ext cx="431964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1" name="Ink 10">
                <a:extLst>
                  <a:ext uri="{FF2B5EF4-FFF2-40B4-BE49-F238E27FC236}">
                    <a16:creationId xmlns:a16="http://schemas.microsoft.com/office/drawing/2014/main" id="{2130DCF0-5086-4B38-8888-4ADD97D1955C}"/>
                  </a:ext>
                </a:extLst>
              </p14:cNvPr>
              <p14:cNvContentPartPr/>
              <p14:nvPr/>
            </p14:nvContentPartPr>
            <p14:xfrm>
              <a:off x="5957143" y="-20023"/>
              <a:ext cx="6101640" cy="5916240"/>
            </p14:xfrm>
          </p:contentPart>
        </mc:Choice>
        <mc:Fallback xmlns="">
          <p:pic>
            <p:nvPicPr>
              <p:cNvPr id="11" name="Ink 10">
                <a:extLst>
                  <a:ext uri="{FF2B5EF4-FFF2-40B4-BE49-F238E27FC236}">
                    <a16:creationId xmlns:a16="http://schemas.microsoft.com/office/drawing/2014/main" id="{2130DCF0-5086-4B38-8888-4ADD97D1955C}"/>
                  </a:ext>
                </a:extLst>
              </p:cNvPr>
              <p:cNvPicPr/>
              <p:nvPr/>
            </p:nvPicPr>
            <p:blipFill>
              <a:blip r:embed="rId7"/>
              <a:stretch>
                <a:fillRect/>
              </a:stretch>
            </p:blipFill>
            <p:spPr>
              <a:xfrm>
                <a:off x="5939503" y="-37663"/>
                <a:ext cx="6137280" cy="5951880"/>
              </a:xfrm>
              <a:prstGeom prst="rect">
                <a:avLst/>
              </a:prstGeom>
            </p:spPr>
          </p:pic>
        </mc:Fallback>
      </mc:AlternateContent>
    </p:spTree>
    <p:extLst>
      <p:ext uri="{BB962C8B-B14F-4D97-AF65-F5344CB8AC3E}">
        <p14:creationId xmlns:p14="http://schemas.microsoft.com/office/powerpoint/2010/main" val="39780136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Reducers with Context</a:t>
            </a:r>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1066800" y="1985580"/>
            <a:ext cx="9790706" cy="3849624"/>
          </a:xfrm>
        </p:spPr>
        <p:txBody>
          <a:bodyPr>
            <a:normAutofit/>
          </a:bodyPr>
          <a:lstStyle/>
          <a:p>
            <a:r>
              <a:rPr lang="en-US" sz="2000" dirty="0"/>
              <a:t>In this way, we can have all of our state changes occur in “one place”</a:t>
            </a:r>
          </a:p>
          <a:p>
            <a:pPr lvl="1"/>
            <a:r>
              <a:rPr lang="en-US" sz="1800" dirty="0"/>
              <a:t>That is, the reducer function.</a:t>
            </a:r>
          </a:p>
          <a:p>
            <a:pPr lvl="1"/>
            <a:endParaRPr lang="en-US" sz="1800" dirty="0"/>
          </a:p>
          <a:p>
            <a:r>
              <a:rPr lang="en-US" sz="2000" dirty="0"/>
              <a:t>And we only need to worry about invoking a single function in order to carry changes out.</a:t>
            </a:r>
          </a:p>
          <a:p>
            <a:pPr lvl="1"/>
            <a:r>
              <a:rPr lang="en-US" sz="1800" dirty="0"/>
              <a:t>That is, the dispatch function.</a:t>
            </a:r>
          </a:p>
          <a:p>
            <a:pPr lvl="1"/>
            <a:endParaRPr lang="en-US" sz="1800" dirty="0"/>
          </a:p>
          <a:p>
            <a:r>
              <a:rPr lang="en-US" sz="2000" dirty="0"/>
              <a:t>So let’s quickly do that! Let’s change our Provider to use </a:t>
            </a:r>
            <a:r>
              <a:rPr lang="en-US" sz="2000" dirty="0" err="1"/>
              <a:t>useReducer</a:t>
            </a:r>
            <a:r>
              <a:rPr lang="en-US" sz="2000" dirty="0"/>
              <a:t>.</a:t>
            </a:r>
          </a:p>
        </p:txBody>
      </p:sp>
    </p:spTree>
    <p:extLst>
      <p:ext uri="{BB962C8B-B14F-4D97-AF65-F5344CB8AC3E}">
        <p14:creationId xmlns:p14="http://schemas.microsoft.com/office/powerpoint/2010/main" val="27187779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Reducers with Context</a:t>
            </a:r>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1066799" y="1985580"/>
            <a:ext cx="3991337" cy="3849624"/>
          </a:xfrm>
        </p:spPr>
        <p:txBody>
          <a:bodyPr>
            <a:normAutofit fontScale="92500" lnSpcReduction="10000"/>
          </a:bodyPr>
          <a:lstStyle/>
          <a:p>
            <a:r>
              <a:rPr lang="en-US" sz="2000" dirty="0"/>
              <a:t>First, the easy stuff!</a:t>
            </a:r>
          </a:p>
          <a:p>
            <a:endParaRPr lang="en-US" sz="2000" dirty="0"/>
          </a:p>
          <a:p>
            <a:r>
              <a:rPr lang="en-US" sz="2000" dirty="0"/>
              <a:t>import </a:t>
            </a:r>
            <a:r>
              <a:rPr lang="en-US" sz="2000" dirty="0" err="1"/>
              <a:t>useReducer</a:t>
            </a:r>
            <a:r>
              <a:rPr lang="en-US" sz="2000" dirty="0"/>
              <a:t>…</a:t>
            </a:r>
          </a:p>
          <a:p>
            <a:r>
              <a:rPr lang="en-US" sz="2000" dirty="0"/>
              <a:t>Create the beginnings of our reducer function…</a:t>
            </a:r>
          </a:p>
          <a:p>
            <a:r>
              <a:rPr lang="en-US" sz="2000" dirty="0"/>
              <a:t>instead of using </a:t>
            </a:r>
            <a:r>
              <a:rPr lang="en-US" sz="2000" dirty="0" err="1"/>
              <a:t>useState</a:t>
            </a:r>
            <a:r>
              <a:rPr lang="en-US" sz="2000" dirty="0"/>
              <a:t> as before, change it to </a:t>
            </a:r>
            <a:r>
              <a:rPr lang="en-US" sz="2000" dirty="0" err="1"/>
              <a:t>useReducer</a:t>
            </a:r>
            <a:r>
              <a:rPr lang="en-US" sz="2000" dirty="0"/>
              <a:t>…</a:t>
            </a:r>
          </a:p>
          <a:p>
            <a:r>
              <a:rPr lang="en-US" sz="2000" dirty="0"/>
              <a:t>Get rid of “</a:t>
            </a:r>
            <a:r>
              <a:rPr lang="en-US" sz="2000" dirty="0" err="1"/>
              <a:t>addBlogPosts</a:t>
            </a:r>
            <a:r>
              <a:rPr lang="en-US" sz="2000" dirty="0"/>
              <a:t>()” – we’re using a reducer now!</a:t>
            </a:r>
          </a:p>
        </p:txBody>
      </p:sp>
      <p:pic>
        <p:nvPicPr>
          <p:cNvPr id="5" name="Picture 4">
            <a:extLst>
              <a:ext uri="{FF2B5EF4-FFF2-40B4-BE49-F238E27FC236}">
                <a16:creationId xmlns:a16="http://schemas.microsoft.com/office/drawing/2014/main" id="{D2743290-C2F2-4BCE-B402-74991067D750}"/>
              </a:ext>
            </a:extLst>
          </p:cNvPr>
          <p:cNvPicPr>
            <a:picLocks noChangeAspect="1"/>
          </p:cNvPicPr>
          <p:nvPr/>
        </p:nvPicPr>
        <p:blipFill>
          <a:blip r:embed="rId2"/>
          <a:stretch>
            <a:fillRect/>
          </a:stretch>
        </p:blipFill>
        <p:spPr>
          <a:xfrm>
            <a:off x="5157160" y="1623548"/>
            <a:ext cx="6426530" cy="4362674"/>
          </a:xfrm>
          <a:prstGeom prst="rect">
            <a:avLst/>
          </a:prstGeom>
        </p:spPr>
      </p:pic>
    </p:spTree>
    <p:extLst>
      <p:ext uri="{BB962C8B-B14F-4D97-AF65-F5344CB8AC3E}">
        <p14:creationId xmlns:p14="http://schemas.microsoft.com/office/powerpoint/2010/main" val="17289859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Reducers with Context</a:t>
            </a:r>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763929" y="1985580"/>
            <a:ext cx="3773347" cy="3849624"/>
          </a:xfrm>
        </p:spPr>
        <p:txBody>
          <a:bodyPr>
            <a:normAutofit/>
          </a:bodyPr>
          <a:lstStyle/>
          <a:p>
            <a:r>
              <a:rPr lang="en-US" sz="2000" dirty="0"/>
              <a:t>It also makes sense to have a default case, just in case we ever provide a “bad” value for </a:t>
            </a:r>
            <a:r>
              <a:rPr lang="en-US" sz="2000" dirty="0" err="1"/>
              <a:t>action.type</a:t>
            </a:r>
            <a:r>
              <a:rPr lang="en-US" sz="2000" dirty="0"/>
              <a:t>.</a:t>
            </a:r>
          </a:p>
          <a:p>
            <a:endParaRPr lang="en-US" sz="2000" dirty="0"/>
          </a:p>
          <a:p>
            <a:r>
              <a:rPr lang="en-US" sz="2000" dirty="0"/>
              <a:t>We’ll just return the existing state, i.e., we don’t change or update it at all.</a:t>
            </a:r>
            <a:endParaRPr lang="en-US" sz="1800" dirty="0"/>
          </a:p>
        </p:txBody>
      </p:sp>
      <p:pic>
        <p:nvPicPr>
          <p:cNvPr id="20" name="Picture 19">
            <a:extLst>
              <a:ext uri="{FF2B5EF4-FFF2-40B4-BE49-F238E27FC236}">
                <a16:creationId xmlns:a16="http://schemas.microsoft.com/office/drawing/2014/main" id="{FB55911D-5178-485F-AE9E-D021B8E13BC6}"/>
              </a:ext>
            </a:extLst>
          </p:cNvPr>
          <p:cNvPicPr>
            <a:picLocks noChangeAspect="1"/>
          </p:cNvPicPr>
          <p:nvPr/>
        </p:nvPicPr>
        <p:blipFill>
          <a:blip r:embed="rId2"/>
          <a:stretch>
            <a:fillRect/>
          </a:stretch>
        </p:blipFill>
        <p:spPr>
          <a:xfrm>
            <a:off x="4840147" y="642594"/>
            <a:ext cx="7144117" cy="5429529"/>
          </a:xfrm>
          <a:prstGeom prst="rect">
            <a:avLst/>
          </a:prstGeom>
        </p:spPr>
      </p:pic>
      <mc:AlternateContent xmlns:mc="http://schemas.openxmlformats.org/markup-compatibility/2006" xmlns:p14="http://schemas.microsoft.com/office/powerpoint/2010/main">
        <mc:Choice Requires="p14">
          <p:contentPart p14:bwMode="auto" r:id="rId3">
            <p14:nvContentPartPr>
              <p14:cNvPr id="21" name="Ink 20">
                <a:extLst>
                  <a:ext uri="{FF2B5EF4-FFF2-40B4-BE49-F238E27FC236}">
                    <a16:creationId xmlns:a16="http://schemas.microsoft.com/office/drawing/2014/main" id="{74C9FD84-6060-4915-9E84-97EADF44B750}"/>
                  </a:ext>
                </a:extLst>
              </p14:cNvPr>
              <p14:cNvContentPartPr/>
              <p14:nvPr/>
            </p14:nvContentPartPr>
            <p14:xfrm>
              <a:off x="6520689" y="3061335"/>
              <a:ext cx="866520" cy="30240"/>
            </p14:xfrm>
          </p:contentPart>
        </mc:Choice>
        <mc:Fallback xmlns="">
          <p:pic>
            <p:nvPicPr>
              <p:cNvPr id="21" name="Ink 20">
                <a:extLst>
                  <a:ext uri="{FF2B5EF4-FFF2-40B4-BE49-F238E27FC236}">
                    <a16:creationId xmlns:a16="http://schemas.microsoft.com/office/drawing/2014/main" id="{74C9FD84-6060-4915-9E84-97EADF44B750}"/>
                  </a:ext>
                </a:extLst>
              </p:cNvPr>
              <p:cNvPicPr/>
              <p:nvPr/>
            </p:nvPicPr>
            <p:blipFill>
              <a:blip r:embed="rId4"/>
              <a:stretch>
                <a:fillRect/>
              </a:stretch>
            </p:blipFill>
            <p:spPr>
              <a:xfrm>
                <a:off x="6502689" y="3043335"/>
                <a:ext cx="902160" cy="658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22" name="Ink 21">
                <a:extLst>
                  <a:ext uri="{FF2B5EF4-FFF2-40B4-BE49-F238E27FC236}">
                    <a16:creationId xmlns:a16="http://schemas.microsoft.com/office/drawing/2014/main" id="{01C62BFF-F777-48DE-A479-B528AAA7D96C}"/>
                  </a:ext>
                </a:extLst>
              </p14:cNvPr>
              <p14:cNvContentPartPr/>
              <p14:nvPr/>
            </p14:nvContentPartPr>
            <p14:xfrm>
              <a:off x="2395449" y="4421055"/>
              <a:ext cx="1651680" cy="2520"/>
            </p14:xfrm>
          </p:contentPart>
        </mc:Choice>
        <mc:Fallback xmlns="">
          <p:pic>
            <p:nvPicPr>
              <p:cNvPr id="22" name="Ink 21">
                <a:extLst>
                  <a:ext uri="{FF2B5EF4-FFF2-40B4-BE49-F238E27FC236}">
                    <a16:creationId xmlns:a16="http://schemas.microsoft.com/office/drawing/2014/main" id="{01C62BFF-F777-48DE-A479-B528AAA7D96C}"/>
                  </a:ext>
                </a:extLst>
              </p:cNvPr>
              <p:cNvPicPr/>
              <p:nvPr/>
            </p:nvPicPr>
            <p:blipFill>
              <a:blip r:embed="rId6"/>
              <a:stretch>
                <a:fillRect/>
              </a:stretch>
            </p:blipFill>
            <p:spPr>
              <a:xfrm>
                <a:off x="2377809" y="4403415"/>
                <a:ext cx="1687320" cy="38160"/>
              </a:xfrm>
              <a:prstGeom prst="rect">
                <a:avLst/>
              </a:prstGeom>
            </p:spPr>
          </p:pic>
        </mc:Fallback>
      </mc:AlternateContent>
    </p:spTree>
    <p:extLst>
      <p:ext uri="{BB962C8B-B14F-4D97-AF65-F5344CB8AC3E}">
        <p14:creationId xmlns:p14="http://schemas.microsoft.com/office/powerpoint/2010/main" val="18010571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Reducers with Context</a:t>
            </a:r>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763929" y="1985580"/>
            <a:ext cx="8513180" cy="3849624"/>
          </a:xfrm>
        </p:spPr>
        <p:txBody>
          <a:bodyPr>
            <a:normAutofit/>
          </a:bodyPr>
          <a:lstStyle/>
          <a:p>
            <a:r>
              <a:rPr lang="en-US" sz="2000" dirty="0"/>
              <a:t>WARNING: We’re about to do something that we, like, five seconds ago, just specifically said we DIDN’T want to do.</a:t>
            </a:r>
          </a:p>
          <a:p>
            <a:endParaRPr lang="en-US" sz="2000" dirty="0"/>
          </a:p>
          <a:p>
            <a:r>
              <a:rPr lang="en-US" sz="2000" dirty="0"/>
              <a:t>The following is just a temporary fix!</a:t>
            </a:r>
          </a:p>
          <a:p>
            <a:endParaRPr lang="en-US" sz="2000" dirty="0"/>
          </a:p>
          <a:p>
            <a:r>
              <a:rPr lang="en-US" sz="2000" dirty="0"/>
              <a:t>It will all make sense in the end!</a:t>
            </a:r>
          </a:p>
          <a:p>
            <a:endParaRPr lang="en-US" sz="2000" dirty="0"/>
          </a:p>
          <a:p>
            <a:r>
              <a:rPr lang="en-US" sz="2000" dirty="0"/>
              <a:t>I hope!</a:t>
            </a:r>
          </a:p>
        </p:txBody>
      </p:sp>
    </p:spTree>
    <p:extLst>
      <p:ext uri="{BB962C8B-B14F-4D97-AF65-F5344CB8AC3E}">
        <p14:creationId xmlns:p14="http://schemas.microsoft.com/office/powerpoint/2010/main" val="34755764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Reducers with Context</a:t>
            </a:r>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763929" y="1985580"/>
            <a:ext cx="4699322" cy="3849624"/>
          </a:xfrm>
        </p:spPr>
        <p:txBody>
          <a:bodyPr>
            <a:normAutofit fontScale="85000" lnSpcReduction="10000"/>
          </a:bodyPr>
          <a:lstStyle/>
          <a:p>
            <a:r>
              <a:rPr lang="en-US" sz="2000" dirty="0"/>
              <a:t>FOR NOW: We’re basically going to add back in that </a:t>
            </a:r>
            <a:r>
              <a:rPr lang="en-US" sz="2000" dirty="0" err="1"/>
              <a:t>addBlogPosts</a:t>
            </a:r>
            <a:r>
              <a:rPr lang="en-US" sz="2000" dirty="0"/>
              <a:t> </a:t>
            </a:r>
            <a:r>
              <a:rPr lang="en-US" sz="2000" dirty="0" err="1"/>
              <a:t>hepler</a:t>
            </a:r>
            <a:r>
              <a:rPr lang="en-US" sz="2000" dirty="0"/>
              <a:t> function we just deleted.</a:t>
            </a:r>
          </a:p>
          <a:p>
            <a:endParaRPr lang="en-US" sz="2000" dirty="0"/>
          </a:p>
          <a:p>
            <a:r>
              <a:rPr lang="en-US" sz="2000" dirty="0"/>
              <a:t>But now it will make use of our reducer.</a:t>
            </a:r>
          </a:p>
          <a:p>
            <a:endParaRPr lang="en-US" sz="2000" dirty="0"/>
          </a:p>
          <a:p>
            <a:r>
              <a:rPr lang="en-US" sz="2000" dirty="0"/>
              <a:t>When we call </a:t>
            </a:r>
            <a:r>
              <a:rPr lang="en-US" sz="2000" dirty="0" err="1"/>
              <a:t>addBlogPost</a:t>
            </a:r>
            <a:r>
              <a:rPr lang="en-US" sz="2000" dirty="0"/>
              <a:t>, we invoke reducer, with our </a:t>
            </a:r>
            <a:r>
              <a:rPr lang="en-US" sz="2000" dirty="0" err="1"/>
              <a:t>action.type</a:t>
            </a:r>
            <a:r>
              <a:rPr lang="en-US" sz="2000" dirty="0"/>
              <a:t> having the value of ‘</a:t>
            </a:r>
            <a:r>
              <a:rPr lang="en-US" sz="2000" dirty="0" err="1"/>
              <a:t>add_blogpost</a:t>
            </a:r>
            <a:r>
              <a:rPr lang="en-US" sz="2000" dirty="0"/>
              <a:t>’</a:t>
            </a:r>
          </a:p>
          <a:p>
            <a:pPr lvl="1"/>
            <a:r>
              <a:rPr lang="en-US" sz="1800" dirty="0"/>
              <a:t>Which we literally just wrote: it updates the state to be “the same list of blog posts, plus one additional one.”</a:t>
            </a:r>
          </a:p>
        </p:txBody>
      </p:sp>
      <p:pic>
        <p:nvPicPr>
          <p:cNvPr id="5" name="Picture 4">
            <a:extLst>
              <a:ext uri="{FF2B5EF4-FFF2-40B4-BE49-F238E27FC236}">
                <a16:creationId xmlns:a16="http://schemas.microsoft.com/office/drawing/2014/main" id="{F0AA9F42-7EBD-4C22-BF31-4DCE3BCA3CAE}"/>
              </a:ext>
            </a:extLst>
          </p:cNvPr>
          <p:cNvPicPr>
            <a:picLocks noChangeAspect="1"/>
          </p:cNvPicPr>
          <p:nvPr/>
        </p:nvPicPr>
        <p:blipFill>
          <a:blip r:embed="rId2"/>
          <a:stretch>
            <a:fillRect/>
          </a:stretch>
        </p:blipFill>
        <p:spPr>
          <a:xfrm>
            <a:off x="5626903" y="1825542"/>
            <a:ext cx="6274122" cy="3206915"/>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4D11A579-EB9E-430D-86DC-8D58F35658A2}"/>
                  </a:ext>
                </a:extLst>
              </p14:cNvPr>
              <p14:cNvContentPartPr/>
              <p14:nvPr/>
            </p14:nvContentPartPr>
            <p14:xfrm>
              <a:off x="6447249" y="2713575"/>
              <a:ext cx="517680" cy="801720"/>
            </p14:xfrm>
          </p:contentPart>
        </mc:Choice>
        <mc:Fallback xmlns="">
          <p:pic>
            <p:nvPicPr>
              <p:cNvPr id="6" name="Ink 5">
                <a:extLst>
                  <a:ext uri="{FF2B5EF4-FFF2-40B4-BE49-F238E27FC236}">
                    <a16:creationId xmlns:a16="http://schemas.microsoft.com/office/drawing/2014/main" id="{4D11A579-EB9E-430D-86DC-8D58F35658A2}"/>
                  </a:ext>
                </a:extLst>
              </p:cNvPr>
              <p:cNvPicPr/>
              <p:nvPr/>
            </p:nvPicPr>
            <p:blipFill>
              <a:blip r:embed="rId4"/>
              <a:stretch>
                <a:fillRect/>
              </a:stretch>
            </p:blipFill>
            <p:spPr>
              <a:xfrm>
                <a:off x="6429609" y="2695575"/>
                <a:ext cx="553320" cy="837360"/>
              </a:xfrm>
              <a:prstGeom prst="rect">
                <a:avLst/>
              </a:prstGeom>
            </p:spPr>
          </p:pic>
        </mc:Fallback>
      </mc:AlternateContent>
    </p:spTree>
    <p:extLst>
      <p:ext uri="{BB962C8B-B14F-4D97-AF65-F5344CB8AC3E}">
        <p14:creationId xmlns:p14="http://schemas.microsoft.com/office/powerpoint/2010/main" val="271904782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Reducers with Context</a:t>
            </a:r>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763929" y="1985580"/>
            <a:ext cx="3078866" cy="3849624"/>
          </a:xfrm>
        </p:spPr>
        <p:txBody>
          <a:bodyPr>
            <a:normAutofit/>
          </a:bodyPr>
          <a:lstStyle/>
          <a:p>
            <a:r>
              <a:rPr lang="en-US" sz="2000" dirty="0"/>
              <a:t>And we’ll make sure that it gets passed in down here as well. </a:t>
            </a:r>
            <a:endParaRPr lang="en-US" sz="1800" dirty="0"/>
          </a:p>
        </p:txBody>
      </p:sp>
      <p:pic>
        <p:nvPicPr>
          <p:cNvPr id="7" name="Picture 6">
            <a:extLst>
              <a:ext uri="{FF2B5EF4-FFF2-40B4-BE49-F238E27FC236}">
                <a16:creationId xmlns:a16="http://schemas.microsoft.com/office/drawing/2014/main" id="{3EF02768-E0A9-4979-AC44-03478E788A20}"/>
              </a:ext>
            </a:extLst>
          </p:cNvPr>
          <p:cNvPicPr>
            <a:picLocks noChangeAspect="1"/>
          </p:cNvPicPr>
          <p:nvPr/>
        </p:nvPicPr>
        <p:blipFill>
          <a:blip r:embed="rId2"/>
          <a:stretch>
            <a:fillRect/>
          </a:stretch>
        </p:blipFill>
        <p:spPr>
          <a:xfrm>
            <a:off x="3885773" y="2081415"/>
            <a:ext cx="8306227" cy="2762392"/>
          </a:xfrm>
          <a:prstGeom prst="rect">
            <a:avLst/>
          </a:prstGeom>
        </p:spPr>
      </p:pic>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id="{E6446F57-4EAF-48BD-A7C8-B1BAFEDA46C8}"/>
                  </a:ext>
                </a:extLst>
              </p14:cNvPr>
              <p14:cNvContentPartPr/>
              <p14:nvPr/>
            </p14:nvContentPartPr>
            <p14:xfrm>
              <a:off x="9606969" y="4079775"/>
              <a:ext cx="2143440" cy="5040"/>
            </p14:xfrm>
          </p:contentPart>
        </mc:Choice>
        <mc:Fallback xmlns="">
          <p:pic>
            <p:nvPicPr>
              <p:cNvPr id="8" name="Ink 7">
                <a:extLst>
                  <a:ext uri="{FF2B5EF4-FFF2-40B4-BE49-F238E27FC236}">
                    <a16:creationId xmlns:a16="http://schemas.microsoft.com/office/drawing/2014/main" id="{E6446F57-4EAF-48BD-A7C8-B1BAFEDA46C8}"/>
                  </a:ext>
                </a:extLst>
              </p:cNvPr>
              <p:cNvPicPr/>
              <p:nvPr/>
            </p:nvPicPr>
            <p:blipFill>
              <a:blip r:embed="rId4"/>
              <a:stretch>
                <a:fillRect/>
              </a:stretch>
            </p:blipFill>
            <p:spPr>
              <a:xfrm>
                <a:off x="9588969" y="4061775"/>
                <a:ext cx="2179080" cy="40680"/>
              </a:xfrm>
              <a:prstGeom prst="rect">
                <a:avLst/>
              </a:prstGeom>
            </p:spPr>
          </p:pic>
        </mc:Fallback>
      </mc:AlternateContent>
    </p:spTree>
    <p:extLst>
      <p:ext uri="{BB962C8B-B14F-4D97-AF65-F5344CB8AC3E}">
        <p14:creationId xmlns:p14="http://schemas.microsoft.com/office/powerpoint/2010/main" val="196755071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Reducers with Context</a:t>
            </a:r>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763929" y="1985580"/>
            <a:ext cx="5243332" cy="3849624"/>
          </a:xfrm>
        </p:spPr>
        <p:txBody>
          <a:bodyPr>
            <a:normAutofit fontScale="92500" lnSpcReduction="10000"/>
          </a:bodyPr>
          <a:lstStyle/>
          <a:p>
            <a:r>
              <a:rPr lang="en-US" sz="2000" dirty="0"/>
              <a:t>You can tell its proper software engineering when you spend time refactoring your code, and then the output is exactly the same as before!</a:t>
            </a:r>
          </a:p>
          <a:p>
            <a:endParaRPr lang="en-US" sz="2000" dirty="0"/>
          </a:p>
          <a:p>
            <a:r>
              <a:rPr lang="en-US" sz="2000" dirty="0"/>
              <a:t>But trust me, in the long run its going to make everything cleaner and easier.</a:t>
            </a:r>
          </a:p>
          <a:p>
            <a:endParaRPr lang="en-US" sz="2000" dirty="0"/>
          </a:p>
          <a:p>
            <a:r>
              <a:rPr lang="en-US" sz="2000" dirty="0"/>
              <a:t>It’s very easy to add additional cases to our reducer function!</a:t>
            </a:r>
            <a:endParaRPr lang="en-US" sz="1800" dirty="0"/>
          </a:p>
        </p:txBody>
      </p:sp>
      <p:pic>
        <p:nvPicPr>
          <p:cNvPr id="5" name="Picture 4">
            <a:extLst>
              <a:ext uri="{FF2B5EF4-FFF2-40B4-BE49-F238E27FC236}">
                <a16:creationId xmlns:a16="http://schemas.microsoft.com/office/drawing/2014/main" id="{7433B265-A65C-4C56-9E20-10A59EC3150C}"/>
              </a:ext>
            </a:extLst>
          </p:cNvPr>
          <p:cNvPicPr>
            <a:picLocks noChangeAspect="1"/>
          </p:cNvPicPr>
          <p:nvPr/>
        </p:nvPicPr>
        <p:blipFill>
          <a:blip r:embed="rId2"/>
          <a:stretch>
            <a:fillRect/>
          </a:stretch>
        </p:blipFill>
        <p:spPr>
          <a:xfrm>
            <a:off x="6905096" y="1737155"/>
            <a:ext cx="4921503" cy="3568883"/>
          </a:xfrm>
          <a:prstGeom prst="rect">
            <a:avLst/>
          </a:prstGeom>
        </p:spPr>
      </p:pic>
    </p:spTree>
    <p:extLst>
      <p:ext uri="{BB962C8B-B14F-4D97-AF65-F5344CB8AC3E}">
        <p14:creationId xmlns:p14="http://schemas.microsoft.com/office/powerpoint/2010/main" val="12307452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Today’s Agenda</a:t>
            </a:r>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1066800" y="2103120"/>
            <a:ext cx="10058400" cy="3849624"/>
          </a:xfrm>
        </p:spPr>
        <p:txBody>
          <a:bodyPr>
            <a:normAutofit/>
          </a:bodyPr>
          <a:lstStyle/>
          <a:p>
            <a:r>
              <a:rPr lang="en-US" sz="2200" strike="sngStrike" dirty="0"/>
              <a:t>Return of the Reducer</a:t>
            </a:r>
          </a:p>
          <a:p>
            <a:r>
              <a:rPr lang="en-US" sz="2200" dirty="0"/>
              <a:t>Automating Context Creation</a:t>
            </a:r>
          </a:p>
          <a:p>
            <a:endParaRPr lang="en-US" sz="2000" dirty="0"/>
          </a:p>
          <a:p>
            <a:pPr marL="457200" indent="-457200">
              <a:buFont typeface="+mj-lt"/>
              <a:buAutoNum type="arabicPeriod"/>
            </a:pPr>
            <a:endParaRPr lang="en-US" sz="2000" dirty="0"/>
          </a:p>
          <a:p>
            <a:endParaRPr lang="en-US" sz="2000" dirty="0"/>
          </a:p>
        </p:txBody>
      </p:sp>
    </p:spTree>
    <p:extLst>
      <p:ext uri="{BB962C8B-B14F-4D97-AF65-F5344CB8AC3E}">
        <p14:creationId xmlns:p14="http://schemas.microsoft.com/office/powerpoint/2010/main" val="16315036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Reducers with Context</a:t>
            </a:r>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1066799" y="2103120"/>
            <a:ext cx="9859701" cy="3849624"/>
          </a:xfrm>
        </p:spPr>
        <p:txBody>
          <a:bodyPr>
            <a:normAutofit/>
          </a:bodyPr>
          <a:lstStyle/>
          <a:p>
            <a:r>
              <a:rPr lang="en-US" sz="2000" dirty="0"/>
              <a:t>OK! So… quick recap…!</a:t>
            </a:r>
          </a:p>
          <a:p>
            <a:r>
              <a:rPr lang="en-US" sz="2000" dirty="0"/>
              <a:t>Our new dream is to make a blog app, to learn about data flow!</a:t>
            </a:r>
          </a:p>
          <a:p>
            <a:pPr marL="457200" indent="-457200">
              <a:buFont typeface="+mj-lt"/>
              <a:buAutoNum type="arabicPeriod"/>
            </a:pPr>
            <a:endParaRPr lang="en-US" sz="2000" dirty="0"/>
          </a:p>
          <a:p>
            <a:endParaRPr lang="en-US" sz="2000" dirty="0"/>
          </a:p>
        </p:txBody>
      </p:sp>
      <p:grpSp>
        <p:nvGrpSpPr>
          <p:cNvPr id="4" name="Group 3">
            <a:extLst>
              <a:ext uri="{FF2B5EF4-FFF2-40B4-BE49-F238E27FC236}">
                <a16:creationId xmlns:a16="http://schemas.microsoft.com/office/drawing/2014/main" id="{F54A26F0-252E-4454-8B49-AA5B47158BB1}"/>
              </a:ext>
            </a:extLst>
          </p:cNvPr>
          <p:cNvGrpSpPr/>
          <p:nvPr/>
        </p:nvGrpSpPr>
        <p:grpSpPr>
          <a:xfrm>
            <a:off x="677119" y="3116114"/>
            <a:ext cx="10966268" cy="3649338"/>
            <a:chOff x="677119" y="2838272"/>
            <a:chExt cx="10966268" cy="3649338"/>
          </a:xfrm>
        </p:grpSpPr>
        <p:sp>
          <p:nvSpPr>
            <p:cNvPr id="5" name="Rectangle 4">
              <a:extLst>
                <a:ext uri="{FF2B5EF4-FFF2-40B4-BE49-F238E27FC236}">
                  <a16:creationId xmlns:a16="http://schemas.microsoft.com/office/drawing/2014/main" id="{D66ADF44-A76E-4D23-8F7F-CFA1B7C83510}"/>
                </a:ext>
              </a:extLst>
            </p:cNvPr>
            <p:cNvSpPr/>
            <p:nvPr/>
          </p:nvSpPr>
          <p:spPr>
            <a:xfrm>
              <a:off x="677119" y="3339296"/>
              <a:ext cx="2546430" cy="3148314"/>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3E0D3217-AE31-446D-B505-C08031D5F01E}"/>
                </a:ext>
              </a:extLst>
            </p:cNvPr>
            <p:cNvSpPr/>
            <p:nvPr/>
          </p:nvSpPr>
          <p:spPr>
            <a:xfrm>
              <a:off x="3507555" y="3339296"/>
              <a:ext cx="2546430" cy="3148314"/>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4059D2C8-B78B-47DF-8930-73F7BDAC5015}"/>
                </a:ext>
              </a:extLst>
            </p:cNvPr>
            <p:cNvSpPr/>
            <p:nvPr/>
          </p:nvSpPr>
          <p:spPr>
            <a:xfrm>
              <a:off x="6265470" y="3339296"/>
              <a:ext cx="2546430" cy="3148314"/>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CF3AE984-5B6D-422D-8A0D-C223E2DED6EC}"/>
                </a:ext>
              </a:extLst>
            </p:cNvPr>
            <p:cNvSpPr/>
            <p:nvPr/>
          </p:nvSpPr>
          <p:spPr>
            <a:xfrm>
              <a:off x="9095906" y="3339296"/>
              <a:ext cx="2546430" cy="3148314"/>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4033B9C4-66B2-44CF-9324-C426AB440FD2}"/>
                </a:ext>
              </a:extLst>
            </p:cNvPr>
            <p:cNvSpPr/>
            <p:nvPr/>
          </p:nvSpPr>
          <p:spPr>
            <a:xfrm>
              <a:off x="677119" y="3339296"/>
              <a:ext cx="2546430" cy="36244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3B299DD-C543-4B56-84CD-41F6D50994A3}"/>
                </a:ext>
              </a:extLst>
            </p:cNvPr>
            <p:cNvSpPr/>
            <p:nvPr/>
          </p:nvSpPr>
          <p:spPr>
            <a:xfrm>
              <a:off x="3507555" y="3339296"/>
              <a:ext cx="2546430" cy="36244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F9E40C8-E5D7-4084-979F-B6F798100799}"/>
                </a:ext>
              </a:extLst>
            </p:cNvPr>
            <p:cNvSpPr/>
            <p:nvPr/>
          </p:nvSpPr>
          <p:spPr>
            <a:xfrm>
              <a:off x="6265470" y="3339296"/>
              <a:ext cx="2546430" cy="36244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90EFF62-0F95-4476-88E7-129173F774CC}"/>
                </a:ext>
              </a:extLst>
            </p:cNvPr>
            <p:cNvSpPr/>
            <p:nvPr/>
          </p:nvSpPr>
          <p:spPr>
            <a:xfrm>
              <a:off x="9095906" y="3339296"/>
              <a:ext cx="2546430" cy="36244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653E2C9-E7B1-43BE-AEF6-7E88E2D5C6FF}"/>
                </a:ext>
              </a:extLst>
            </p:cNvPr>
            <p:cNvSpPr txBox="1"/>
            <p:nvPr/>
          </p:nvSpPr>
          <p:spPr>
            <a:xfrm>
              <a:off x="1392553" y="3312414"/>
              <a:ext cx="1115562" cy="369332"/>
            </a:xfrm>
            <a:prstGeom prst="rect">
              <a:avLst/>
            </a:prstGeom>
            <a:noFill/>
          </p:spPr>
          <p:txBody>
            <a:bodyPr wrap="none" rtlCol="0">
              <a:spAutoFit/>
            </a:bodyPr>
            <a:lstStyle/>
            <a:p>
              <a:r>
                <a:rPr lang="en-US" dirty="0"/>
                <a:t>Blog List</a:t>
              </a:r>
            </a:p>
          </p:txBody>
        </p:sp>
        <p:sp>
          <p:nvSpPr>
            <p:cNvPr id="14" name="TextBox 13">
              <a:extLst>
                <a:ext uri="{FF2B5EF4-FFF2-40B4-BE49-F238E27FC236}">
                  <a16:creationId xmlns:a16="http://schemas.microsoft.com/office/drawing/2014/main" id="{3DEDC86F-89B4-4616-B2E5-E0363052202E}"/>
                </a:ext>
              </a:extLst>
            </p:cNvPr>
            <p:cNvSpPr txBox="1"/>
            <p:nvPr/>
          </p:nvSpPr>
          <p:spPr>
            <a:xfrm>
              <a:off x="4222989" y="3306080"/>
              <a:ext cx="1115562" cy="369332"/>
            </a:xfrm>
            <a:prstGeom prst="rect">
              <a:avLst/>
            </a:prstGeom>
            <a:noFill/>
          </p:spPr>
          <p:txBody>
            <a:bodyPr wrap="none" rtlCol="0">
              <a:spAutoFit/>
            </a:bodyPr>
            <a:lstStyle/>
            <a:p>
              <a:r>
                <a:rPr lang="en-US" dirty="0"/>
                <a:t>Blog List</a:t>
              </a:r>
            </a:p>
          </p:txBody>
        </p:sp>
        <p:sp>
          <p:nvSpPr>
            <p:cNvPr id="15" name="TextBox 14">
              <a:extLst>
                <a:ext uri="{FF2B5EF4-FFF2-40B4-BE49-F238E27FC236}">
                  <a16:creationId xmlns:a16="http://schemas.microsoft.com/office/drawing/2014/main" id="{9E2E5549-F6C5-4D3A-914A-9A972E76AD95}"/>
                </a:ext>
              </a:extLst>
            </p:cNvPr>
            <p:cNvSpPr txBox="1"/>
            <p:nvPr/>
          </p:nvSpPr>
          <p:spPr>
            <a:xfrm>
              <a:off x="6980904" y="3339296"/>
              <a:ext cx="1115562" cy="369332"/>
            </a:xfrm>
            <a:prstGeom prst="rect">
              <a:avLst/>
            </a:prstGeom>
            <a:noFill/>
          </p:spPr>
          <p:txBody>
            <a:bodyPr wrap="none" rtlCol="0">
              <a:spAutoFit/>
            </a:bodyPr>
            <a:lstStyle/>
            <a:p>
              <a:r>
                <a:rPr lang="en-US" dirty="0"/>
                <a:t>Blog List</a:t>
              </a:r>
            </a:p>
          </p:txBody>
        </p:sp>
        <p:sp>
          <p:nvSpPr>
            <p:cNvPr id="16" name="TextBox 15">
              <a:extLst>
                <a:ext uri="{FF2B5EF4-FFF2-40B4-BE49-F238E27FC236}">
                  <a16:creationId xmlns:a16="http://schemas.microsoft.com/office/drawing/2014/main" id="{985E8329-8BEF-4B23-952B-A172F514D961}"/>
                </a:ext>
              </a:extLst>
            </p:cNvPr>
            <p:cNvSpPr txBox="1"/>
            <p:nvPr/>
          </p:nvSpPr>
          <p:spPr>
            <a:xfrm>
              <a:off x="9811340" y="3332411"/>
              <a:ext cx="1115562" cy="369332"/>
            </a:xfrm>
            <a:prstGeom prst="rect">
              <a:avLst/>
            </a:prstGeom>
            <a:noFill/>
          </p:spPr>
          <p:txBody>
            <a:bodyPr wrap="none" rtlCol="0">
              <a:spAutoFit/>
            </a:bodyPr>
            <a:lstStyle/>
            <a:p>
              <a:r>
                <a:rPr lang="en-US" dirty="0"/>
                <a:t>Blog List</a:t>
              </a:r>
            </a:p>
          </p:txBody>
        </p:sp>
        <p:sp>
          <p:nvSpPr>
            <p:cNvPr id="17" name="TextBox 16">
              <a:extLst>
                <a:ext uri="{FF2B5EF4-FFF2-40B4-BE49-F238E27FC236}">
                  <a16:creationId xmlns:a16="http://schemas.microsoft.com/office/drawing/2014/main" id="{C7DF6058-1BA1-4884-B96D-0ABB9C9EEAC1}"/>
                </a:ext>
              </a:extLst>
            </p:cNvPr>
            <p:cNvSpPr txBox="1"/>
            <p:nvPr/>
          </p:nvSpPr>
          <p:spPr>
            <a:xfrm>
              <a:off x="2786502" y="3318851"/>
              <a:ext cx="322524" cy="369332"/>
            </a:xfrm>
            <a:prstGeom prst="rect">
              <a:avLst/>
            </a:prstGeom>
            <a:noFill/>
          </p:spPr>
          <p:txBody>
            <a:bodyPr wrap="none" rtlCol="0">
              <a:spAutoFit/>
            </a:bodyPr>
            <a:lstStyle/>
            <a:p>
              <a:r>
                <a:rPr lang="en-US" dirty="0"/>
                <a:t>+</a:t>
              </a:r>
            </a:p>
          </p:txBody>
        </p:sp>
        <p:pic>
          <p:nvPicPr>
            <p:cNvPr id="18" name="Graphic 17" descr="Pencil with solid fill">
              <a:extLst>
                <a:ext uri="{FF2B5EF4-FFF2-40B4-BE49-F238E27FC236}">
                  <a16:creationId xmlns:a16="http://schemas.microsoft.com/office/drawing/2014/main" id="{3EBB8074-72F9-4E9F-8C01-42461308303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651715" y="3369953"/>
              <a:ext cx="338675" cy="338675"/>
            </a:xfrm>
            <a:prstGeom prst="rect">
              <a:avLst/>
            </a:prstGeom>
          </p:spPr>
        </p:pic>
        <p:grpSp>
          <p:nvGrpSpPr>
            <p:cNvPr id="19" name="Group 18">
              <a:extLst>
                <a:ext uri="{FF2B5EF4-FFF2-40B4-BE49-F238E27FC236}">
                  <a16:creationId xmlns:a16="http://schemas.microsoft.com/office/drawing/2014/main" id="{FAE8AC5D-6924-45EB-BCED-937AEC32388A}"/>
                </a:ext>
              </a:extLst>
            </p:cNvPr>
            <p:cNvGrpSpPr/>
            <p:nvPr/>
          </p:nvGrpSpPr>
          <p:grpSpPr>
            <a:xfrm>
              <a:off x="677119" y="4039929"/>
              <a:ext cx="2546430" cy="362447"/>
              <a:chOff x="677119" y="4027932"/>
              <a:chExt cx="2546430" cy="362447"/>
            </a:xfrm>
          </p:grpSpPr>
          <p:sp>
            <p:nvSpPr>
              <p:cNvPr id="55" name="Rectangle 54">
                <a:extLst>
                  <a:ext uri="{FF2B5EF4-FFF2-40B4-BE49-F238E27FC236}">
                    <a16:creationId xmlns:a16="http://schemas.microsoft.com/office/drawing/2014/main" id="{8BA3E143-62F9-48A2-9E75-F2E665C91B1A}"/>
                  </a:ext>
                </a:extLst>
              </p:cNvPr>
              <p:cNvSpPr/>
              <p:nvPr/>
            </p:nvSpPr>
            <p:spPr>
              <a:xfrm>
                <a:off x="677119" y="4027932"/>
                <a:ext cx="2546430" cy="36244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extBox 55">
                <a:extLst>
                  <a:ext uri="{FF2B5EF4-FFF2-40B4-BE49-F238E27FC236}">
                    <a16:creationId xmlns:a16="http://schemas.microsoft.com/office/drawing/2014/main" id="{FB486CD4-5D0D-4FBA-A0AF-48B61DAB03FF}"/>
                  </a:ext>
                </a:extLst>
              </p:cNvPr>
              <p:cNvSpPr txBox="1"/>
              <p:nvPr/>
            </p:nvSpPr>
            <p:spPr>
              <a:xfrm>
                <a:off x="688890" y="4060952"/>
                <a:ext cx="869790" cy="276999"/>
              </a:xfrm>
              <a:prstGeom prst="rect">
                <a:avLst/>
              </a:prstGeom>
              <a:noFill/>
            </p:spPr>
            <p:txBody>
              <a:bodyPr wrap="none" rtlCol="0">
                <a:spAutoFit/>
              </a:bodyPr>
              <a:lstStyle/>
              <a:p>
                <a:r>
                  <a:rPr lang="en-US" sz="1200" dirty="0"/>
                  <a:t>Blog Title</a:t>
                </a:r>
              </a:p>
            </p:txBody>
          </p:sp>
          <p:pic>
            <p:nvPicPr>
              <p:cNvPr id="57" name="Graphic 56" descr="Garbage with solid fill">
                <a:extLst>
                  <a:ext uri="{FF2B5EF4-FFF2-40B4-BE49-F238E27FC236}">
                    <a16:creationId xmlns:a16="http://schemas.microsoft.com/office/drawing/2014/main" id="{8AFB2C6B-888D-47EE-A76B-11C624D33BB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804265" y="4032715"/>
                <a:ext cx="325301" cy="325301"/>
              </a:xfrm>
              <a:prstGeom prst="rect">
                <a:avLst/>
              </a:prstGeom>
            </p:spPr>
          </p:pic>
        </p:grpSp>
        <p:grpSp>
          <p:nvGrpSpPr>
            <p:cNvPr id="20" name="Group 19">
              <a:extLst>
                <a:ext uri="{FF2B5EF4-FFF2-40B4-BE49-F238E27FC236}">
                  <a16:creationId xmlns:a16="http://schemas.microsoft.com/office/drawing/2014/main" id="{C123AE00-F6EA-4F6E-9FFF-9029B36CD8AB}"/>
                </a:ext>
              </a:extLst>
            </p:cNvPr>
            <p:cNvGrpSpPr/>
            <p:nvPr/>
          </p:nvGrpSpPr>
          <p:grpSpPr>
            <a:xfrm>
              <a:off x="677119" y="4402376"/>
              <a:ext cx="2546430" cy="362447"/>
              <a:chOff x="677119" y="4027932"/>
              <a:chExt cx="2546430" cy="362447"/>
            </a:xfrm>
          </p:grpSpPr>
          <p:sp>
            <p:nvSpPr>
              <p:cNvPr id="52" name="Rectangle 51">
                <a:extLst>
                  <a:ext uri="{FF2B5EF4-FFF2-40B4-BE49-F238E27FC236}">
                    <a16:creationId xmlns:a16="http://schemas.microsoft.com/office/drawing/2014/main" id="{7C3779A7-8F23-49CA-BAAF-CBE3358FF3BA}"/>
                  </a:ext>
                </a:extLst>
              </p:cNvPr>
              <p:cNvSpPr/>
              <p:nvPr/>
            </p:nvSpPr>
            <p:spPr>
              <a:xfrm>
                <a:off x="677119" y="4027932"/>
                <a:ext cx="2546430" cy="36244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3F001F33-6BEF-4FFE-B0A6-26AA2A10C9D8}"/>
                  </a:ext>
                </a:extLst>
              </p:cNvPr>
              <p:cNvSpPr txBox="1"/>
              <p:nvPr/>
            </p:nvSpPr>
            <p:spPr>
              <a:xfrm>
                <a:off x="688890" y="4060952"/>
                <a:ext cx="869790" cy="276999"/>
              </a:xfrm>
              <a:prstGeom prst="rect">
                <a:avLst/>
              </a:prstGeom>
              <a:noFill/>
            </p:spPr>
            <p:txBody>
              <a:bodyPr wrap="none" rtlCol="0">
                <a:spAutoFit/>
              </a:bodyPr>
              <a:lstStyle/>
              <a:p>
                <a:r>
                  <a:rPr lang="en-US" sz="1200" dirty="0"/>
                  <a:t>Blog Title</a:t>
                </a:r>
              </a:p>
            </p:txBody>
          </p:sp>
          <p:pic>
            <p:nvPicPr>
              <p:cNvPr id="54" name="Graphic 53" descr="Garbage with solid fill">
                <a:extLst>
                  <a:ext uri="{FF2B5EF4-FFF2-40B4-BE49-F238E27FC236}">
                    <a16:creationId xmlns:a16="http://schemas.microsoft.com/office/drawing/2014/main" id="{A8DD3E01-950E-44F5-81FA-9B6AF36DB65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804265" y="4032715"/>
                <a:ext cx="325301" cy="325301"/>
              </a:xfrm>
              <a:prstGeom prst="rect">
                <a:avLst/>
              </a:prstGeom>
            </p:spPr>
          </p:pic>
        </p:grpSp>
        <p:grpSp>
          <p:nvGrpSpPr>
            <p:cNvPr id="21" name="Group 20">
              <a:extLst>
                <a:ext uri="{FF2B5EF4-FFF2-40B4-BE49-F238E27FC236}">
                  <a16:creationId xmlns:a16="http://schemas.microsoft.com/office/drawing/2014/main" id="{704FD9A2-1491-463D-8E24-08ABAD8809D8}"/>
                </a:ext>
              </a:extLst>
            </p:cNvPr>
            <p:cNvGrpSpPr/>
            <p:nvPr/>
          </p:nvGrpSpPr>
          <p:grpSpPr>
            <a:xfrm>
              <a:off x="677119" y="4767958"/>
              <a:ext cx="2546430" cy="362447"/>
              <a:chOff x="677119" y="4027932"/>
              <a:chExt cx="2546430" cy="362447"/>
            </a:xfrm>
          </p:grpSpPr>
          <p:sp>
            <p:nvSpPr>
              <p:cNvPr id="49" name="Rectangle 48">
                <a:extLst>
                  <a:ext uri="{FF2B5EF4-FFF2-40B4-BE49-F238E27FC236}">
                    <a16:creationId xmlns:a16="http://schemas.microsoft.com/office/drawing/2014/main" id="{3CE6CC80-529D-4F19-AA36-5AF1B7D5F967}"/>
                  </a:ext>
                </a:extLst>
              </p:cNvPr>
              <p:cNvSpPr/>
              <p:nvPr/>
            </p:nvSpPr>
            <p:spPr>
              <a:xfrm>
                <a:off x="677119" y="4027932"/>
                <a:ext cx="2546430" cy="36244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94DDFEFB-E291-437A-AE5A-182552062665}"/>
                  </a:ext>
                </a:extLst>
              </p:cNvPr>
              <p:cNvSpPr txBox="1"/>
              <p:nvPr/>
            </p:nvSpPr>
            <p:spPr>
              <a:xfrm>
                <a:off x="688890" y="4060952"/>
                <a:ext cx="869790" cy="276999"/>
              </a:xfrm>
              <a:prstGeom prst="rect">
                <a:avLst/>
              </a:prstGeom>
              <a:noFill/>
            </p:spPr>
            <p:txBody>
              <a:bodyPr wrap="none" rtlCol="0">
                <a:spAutoFit/>
              </a:bodyPr>
              <a:lstStyle/>
              <a:p>
                <a:r>
                  <a:rPr lang="en-US" sz="1200" dirty="0"/>
                  <a:t>Blog Title</a:t>
                </a:r>
              </a:p>
            </p:txBody>
          </p:sp>
          <p:pic>
            <p:nvPicPr>
              <p:cNvPr id="51" name="Graphic 50" descr="Garbage with solid fill">
                <a:extLst>
                  <a:ext uri="{FF2B5EF4-FFF2-40B4-BE49-F238E27FC236}">
                    <a16:creationId xmlns:a16="http://schemas.microsoft.com/office/drawing/2014/main" id="{FA06B2C4-8E2E-4DE6-8BD2-E83ECB89ECC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804265" y="4032715"/>
                <a:ext cx="325301" cy="325301"/>
              </a:xfrm>
              <a:prstGeom prst="rect">
                <a:avLst/>
              </a:prstGeom>
            </p:spPr>
          </p:pic>
        </p:grpSp>
        <p:grpSp>
          <p:nvGrpSpPr>
            <p:cNvPr id="22" name="Group 21">
              <a:extLst>
                <a:ext uri="{FF2B5EF4-FFF2-40B4-BE49-F238E27FC236}">
                  <a16:creationId xmlns:a16="http://schemas.microsoft.com/office/drawing/2014/main" id="{8AD31534-F90F-4FE8-BBB6-BB4C60048E94}"/>
                </a:ext>
              </a:extLst>
            </p:cNvPr>
            <p:cNvGrpSpPr/>
            <p:nvPr/>
          </p:nvGrpSpPr>
          <p:grpSpPr>
            <a:xfrm>
              <a:off x="677119" y="5130405"/>
              <a:ext cx="2546430" cy="362447"/>
              <a:chOff x="677119" y="4027932"/>
              <a:chExt cx="2546430" cy="362447"/>
            </a:xfrm>
          </p:grpSpPr>
          <p:sp>
            <p:nvSpPr>
              <p:cNvPr id="46" name="Rectangle 45">
                <a:extLst>
                  <a:ext uri="{FF2B5EF4-FFF2-40B4-BE49-F238E27FC236}">
                    <a16:creationId xmlns:a16="http://schemas.microsoft.com/office/drawing/2014/main" id="{21213991-A330-4730-8793-2B2951A5CADA}"/>
                  </a:ext>
                </a:extLst>
              </p:cNvPr>
              <p:cNvSpPr/>
              <p:nvPr/>
            </p:nvSpPr>
            <p:spPr>
              <a:xfrm>
                <a:off x="677119" y="4027932"/>
                <a:ext cx="2546430" cy="36244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a:extLst>
                  <a:ext uri="{FF2B5EF4-FFF2-40B4-BE49-F238E27FC236}">
                    <a16:creationId xmlns:a16="http://schemas.microsoft.com/office/drawing/2014/main" id="{EE7BD656-1863-4F82-9913-A824E743739E}"/>
                  </a:ext>
                </a:extLst>
              </p:cNvPr>
              <p:cNvSpPr txBox="1"/>
              <p:nvPr/>
            </p:nvSpPr>
            <p:spPr>
              <a:xfrm>
                <a:off x="688890" y="4060952"/>
                <a:ext cx="869790" cy="276999"/>
              </a:xfrm>
              <a:prstGeom prst="rect">
                <a:avLst/>
              </a:prstGeom>
              <a:noFill/>
            </p:spPr>
            <p:txBody>
              <a:bodyPr wrap="none" rtlCol="0">
                <a:spAutoFit/>
              </a:bodyPr>
              <a:lstStyle/>
              <a:p>
                <a:r>
                  <a:rPr lang="en-US" sz="1200" dirty="0"/>
                  <a:t>Blog Title</a:t>
                </a:r>
              </a:p>
            </p:txBody>
          </p:sp>
          <p:pic>
            <p:nvPicPr>
              <p:cNvPr id="48" name="Graphic 47" descr="Garbage with solid fill">
                <a:extLst>
                  <a:ext uri="{FF2B5EF4-FFF2-40B4-BE49-F238E27FC236}">
                    <a16:creationId xmlns:a16="http://schemas.microsoft.com/office/drawing/2014/main" id="{E5247FC6-46A4-442F-B6F8-826C9761B8D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804265" y="4032715"/>
                <a:ext cx="325301" cy="325301"/>
              </a:xfrm>
              <a:prstGeom prst="rect">
                <a:avLst/>
              </a:prstGeom>
            </p:spPr>
          </p:pic>
        </p:grpSp>
        <p:grpSp>
          <p:nvGrpSpPr>
            <p:cNvPr id="23" name="Group 22">
              <a:extLst>
                <a:ext uri="{FF2B5EF4-FFF2-40B4-BE49-F238E27FC236}">
                  <a16:creationId xmlns:a16="http://schemas.microsoft.com/office/drawing/2014/main" id="{C044141F-5DFF-41D2-8E5E-143D57D4B985}"/>
                </a:ext>
              </a:extLst>
            </p:cNvPr>
            <p:cNvGrpSpPr/>
            <p:nvPr/>
          </p:nvGrpSpPr>
          <p:grpSpPr>
            <a:xfrm>
              <a:off x="3507555" y="3891725"/>
              <a:ext cx="2546430" cy="1336121"/>
              <a:chOff x="677119" y="4027932"/>
              <a:chExt cx="2546430" cy="362447"/>
            </a:xfrm>
          </p:grpSpPr>
          <p:sp>
            <p:nvSpPr>
              <p:cNvPr id="44" name="Rectangle 43">
                <a:extLst>
                  <a:ext uri="{FF2B5EF4-FFF2-40B4-BE49-F238E27FC236}">
                    <a16:creationId xmlns:a16="http://schemas.microsoft.com/office/drawing/2014/main" id="{E86D0516-1350-4991-87EC-5E470F1BF710}"/>
                  </a:ext>
                </a:extLst>
              </p:cNvPr>
              <p:cNvSpPr/>
              <p:nvPr/>
            </p:nvSpPr>
            <p:spPr>
              <a:xfrm>
                <a:off x="677119" y="4027932"/>
                <a:ext cx="2546430" cy="36244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a:extLst>
                  <a:ext uri="{FF2B5EF4-FFF2-40B4-BE49-F238E27FC236}">
                    <a16:creationId xmlns:a16="http://schemas.microsoft.com/office/drawing/2014/main" id="{F19C85ED-228A-4D5C-8C1A-31644CAD495B}"/>
                  </a:ext>
                </a:extLst>
              </p:cNvPr>
              <p:cNvSpPr txBox="1"/>
              <p:nvPr/>
            </p:nvSpPr>
            <p:spPr>
              <a:xfrm>
                <a:off x="688890" y="4060952"/>
                <a:ext cx="2462138" cy="325611"/>
              </a:xfrm>
              <a:prstGeom prst="rect">
                <a:avLst/>
              </a:prstGeom>
              <a:noFill/>
            </p:spPr>
            <p:txBody>
              <a:bodyPr wrap="square" rtlCol="0">
                <a:spAutoFit/>
              </a:bodyPr>
              <a:lstStyle/>
              <a:p>
                <a:r>
                  <a:rPr lang="en-US" sz="1200" b="1" u="sng" dirty="0"/>
                  <a:t>Blog Title</a:t>
                </a:r>
              </a:p>
              <a:p>
                <a:endParaRPr lang="en-US" sz="1200" dirty="0"/>
              </a:p>
              <a:p>
                <a:r>
                  <a:rPr lang="en-US" sz="1200" dirty="0"/>
                  <a:t>My blog post today is going to be about  my favorite things. Rain drops on roses and whiskers on Kittens!</a:t>
                </a:r>
              </a:p>
            </p:txBody>
          </p:sp>
        </p:grpSp>
        <p:grpSp>
          <p:nvGrpSpPr>
            <p:cNvPr id="24" name="Group 23">
              <a:extLst>
                <a:ext uri="{FF2B5EF4-FFF2-40B4-BE49-F238E27FC236}">
                  <a16:creationId xmlns:a16="http://schemas.microsoft.com/office/drawing/2014/main" id="{E14C47BB-80E4-4041-BE60-D61784252386}"/>
                </a:ext>
              </a:extLst>
            </p:cNvPr>
            <p:cNvGrpSpPr/>
            <p:nvPr/>
          </p:nvGrpSpPr>
          <p:grpSpPr>
            <a:xfrm>
              <a:off x="6245643" y="4037400"/>
              <a:ext cx="2566257" cy="2140986"/>
              <a:chOff x="6245643" y="4037400"/>
              <a:chExt cx="2566257" cy="2140986"/>
            </a:xfrm>
          </p:grpSpPr>
          <p:grpSp>
            <p:nvGrpSpPr>
              <p:cNvPr id="37" name="Group 36">
                <a:extLst>
                  <a:ext uri="{FF2B5EF4-FFF2-40B4-BE49-F238E27FC236}">
                    <a16:creationId xmlns:a16="http://schemas.microsoft.com/office/drawing/2014/main" id="{C82CB18F-3771-469B-8B1F-EC6687FA53E8}"/>
                  </a:ext>
                </a:extLst>
              </p:cNvPr>
              <p:cNvGrpSpPr/>
              <p:nvPr/>
            </p:nvGrpSpPr>
            <p:grpSpPr>
              <a:xfrm>
                <a:off x="6245643" y="4037400"/>
                <a:ext cx="2566257" cy="612062"/>
                <a:chOff x="657292" y="3778317"/>
                <a:chExt cx="2566257" cy="612062"/>
              </a:xfrm>
            </p:grpSpPr>
            <p:sp>
              <p:nvSpPr>
                <p:cNvPr id="42" name="Rectangle 41">
                  <a:extLst>
                    <a:ext uri="{FF2B5EF4-FFF2-40B4-BE49-F238E27FC236}">
                      <a16:creationId xmlns:a16="http://schemas.microsoft.com/office/drawing/2014/main" id="{2BD1F54B-84FC-4D6C-998C-D279D7027945}"/>
                    </a:ext>
                  </a:extLst>
                </p:cNvPr>
                <p:cNvSpPr/>
                <p:nvPr/>
              </p:nvSpPr>
              <p:spPr>
                <a:xfrm>
                  <a:off x="677119" y="4027932"/>
                  <a:ext cx="2546430" cy="36244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9AEB7E73-C994-4954-803A-719A1A47AFA4}"/>
                    </a:ext>
                  </a:extLst>
                </p:cNvPr>
                <p:cNvSpPr txBox="1"/>
                <p:nvPr/>
              </p:nvSpPr>
              <p:spPr>
                <a:xfrm>
                  <a:off x="657292" y="3778317"/>
                  <a:ext cx="1001941" cy="276999"/>
                </a:xfrm>
                <a:prstGeom prst="rect">
                  <a:avLst/>
                </a:prstGeom>
                <a:noFill/>
              </p:spPr>
              <p:txBody>
                <a:bodyPr wrap="none" rtlCol="0">
                  <a:spAutoFit/>
                </a:bodyPr>
                <a:lstStyle/>
                <a:p>
                  <a:r>
                    <a:rPr lang="en-US" sz="1200" dirty="0"/>
                    <a:t>Enter Title:</a:t>
                  </a:r>
                </a:p>
              </p:txBody>
            </p:sp>
          </p:grpSp>
          <p:grpSp>
            <p:nvGrpSpPr>
              <p:cNvPr id="38" name="Group 37">
                <a:extLst>
                  <a:ext uri="{FF2B5EF4-FFF2-40B4-BE49-F238E27FC236}">
                    <a16:creationId xmlns:a16="http://schemas.microsoft.com/office/drawing/2014/main" id="{9702B834-047F-4F52-AAC9-B717463AFA0D}"/>
                  </a:ext>
                </a:extLst>
              </p:cNvPr>
              <p:cNvGrpSpPr/>
              <p:nvPr/>
            </p:nvGrpSpPr>
            <p:grpSpPr>
              <a:xfrm>
                <a:off x="6245643" y="4801862"/>
                <a:ext cx="2566257" cy="612062"/>
                <a:chOff x="657292" y="3778317"/>
                <a:chExt cx="2566257" cy="612062"/>
              </a:xfrm>
            </p:grpSpPr>
            <p:sp>
              <p:nvSpPr>
                <p:cNvPr id="40" name="Rectangle 39">
                  <a:extLst>
                    <a:ext uri="{FF2B5EF4-FFF2-40B4-BE49-F238E27FC236}">
                      <a16:creationId xmlns:a16="http://schemas.microsoft.com/office/drawing/2014/main" id="{88040C43-466C-4E09-B160-BE3AF94076C1}"/>
                    </a:ext>
                  </a:extLst>
                </p:cNvPr>
                <p:cNvSpPr/>
                <p:nvPr/>
              </p:nvSpPr>
              <p:spPr>
                <a:xfrm>
                  <a:off x="677119" y="4027932"/>
                  <a:ext cx="2546430" cy="36244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AF33A899-9F4B-4865-8168-D2BD415990AB}"/>
                    </a:ext>
                  </a:extLst>
                </p:cNvPr>
                <p:cNvSpPr txBox="1"/>
                <p:nvPr/>
              </p:nvSpPr>
              <p:spPr>
                <a:xfrm>
                  <a:off x="657292" y="3778317"/>
                  <a:ext cx="1251946" cy="276999"/>
                </a:xfrm>
                <a:prstGeom prst="rect">
                  <a:avLst/>
                </a:prstGeom>
                <a:noFill/>
              </p:spPr>
              <p:txBody>
                <a:bodyPr wrap="none" rtlCol="0">
                  <a:spAutoFit/>
                </a:bodyPr>
                <a:lstStyle/>
                <a:p>
                  <a:r>
                    <a:rPr lang="en-US" sz="1200" dirty="0"/>
                    <a:t>Enter Content:</a:t>
                  </a:r>
                </a:p>
              </p:txBody>
            </p:sp>
          </p:grpSp>
          <p:sp>
            <p:nvSpPr>
              <p:cNvPr id="39" name="Rectangle: Rounded Corners 38">
                <a:extLst>
                  <a:ext uri="{FF2B5EF4-FFF2-40B4-BE49-F238E27FC236}">
                    <a16:creationId xmlns:a16="http://schemas.microsoft.com/office/drawing/2014/main" id="{AA3B1291-1DAA-4192-BE5A-36B7F4C4A98C}"/>
                  </a:ext>
                </a:extLst>
              </p:cNvPr>
              <p:cNvSpPr/>
              <p:nvPr/>
            </p:nvSpPr>
            <p:spPr>
              <a:xfrm>
                <a:off x="6880072" y="5815939"/>
                <a:ext cx="1286466" cy="362447"/>
              </a:xfrm>
              <a:prstGeom prst="roundRect">
                <a:avLst/>
              </a:prstGeom>
              <a:no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Save</a:t>
                </a:r>
              </a:p>
            </p:txBody>
          </p:sp>
        </p:grpSp>
        <p:grpSp>
          <p:nvGrpSpPr>
            <p:cNvPr id="25" name="Group 24">
              <a:extLst>
                <a:ext uri="{FF2B5EF4-FFF2-40B4-BE49-F238E27FC236}">
                  <a16:creationId xmlns:a16="http://schemas.microsoft.com/office/drawing/2014/main" id="{132A05C5-DEDA-4053-B931-514DF52077D6}"/>
                </a:ext>
              </a:extLst>
            </p:cNvPr>
            <p:cNvGrpSpPr/>
            <p:nvPr/>
          </p:nvGrpSpPr>
          <p:grpSpPr>
            <a:xfrm>
              <a:off x="9077130" y="4007484"/>
              <a:ext cx="2566257" cy="2140986"/>
              <a:chOff x="6245643" y="4037400"/>
              <a:chExt cx="2566257" cy="2140986"/>
            </a:xfrm>
          </p:grpSpPr>
          <p:grpSp>
            <p:nvGrpSpPr>
              <p:cNvPr id="30" name="Group 29">
                <a:extLst>
                  <a:ext uri="{FF2B5EF4-FFF2-40B4-BE49-F238E27FC236}">
                    <a16:creationId xmlns:a16="http://schemas.microsoft.com/office/drawing/2014/main" id="{92CBE84C-7F3E-45DD-89DB-E01794DA2F80}"/>
                  </a:ext>
                </a:extLst>
              </p:cNvPr>
              <p:cNvGrpSpPr/>
              <p:nvPr/>
            </p:nvGrpSpPr>
            <p:grpSpPr>
              <a:xfrm>
                <a:off x="6245643" y="4037400"/>
                <a:ext cx="2566257" cy="612062"/>
                <a:chOff x="657292" y="3778317"/>
                <a:chExt cx="2566257" cy="612062"/>
              </a:xfrm>
            </p:grpSpPr>
            <p:sp>
              <p:nvSpPr>
                <p:cNvPr id="35" name="Rectangle 34">
                  <a:extLst>
                    <a:ext uri="{FF2B5EF4-FFF2-40B4-BE49-F238E27FC236}">
                      <a16:creationId xmlns:a16="http://schemas.microsoft.com/office/drawing/2014/main" id="{9427D159-D37C-452C-8F57-CEE93F14199E}"/>
                    </a:ext>
                  </a:extLst>
                </p:cNvPr>
                <p:cNvSpPr/>
                <p:nvPr/>
              </p:nvSpPr>
              <p:spPr>
                <a:xfrm>
                  <a:off x="677119" y="4027932"/>
                  <a:ext cx="2546430" cy="36244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F2BADDCA-DD83-4C8D-A694-E15A232E544E}"/>
                    </a:ext>
                  </a:extLst>
                </p:cNvPr>
                <p:cNvSpPr txBox="1"/>
                <p:nvPr/>
              </p:nvSpPr>
              <p:spPr>
                <a:xfrm>
                  <a:off x="657292" y="3778317"/>
                  <a:ext cx="1362874" cy="276999"/>
                </a:xfrm>
                <a:prstGeom prst="rect">
                  <a:avLst/>
                </a:prstGeom>
                <a:noFill/>
              </p:spPr>
              <p:txBody>
                <a:bodyPr wrap="none" rtlCol="0">
                  <a:spAutoFit/>
                </a:bodyPr>
                <a:lstStyle/>
                <a:p>
                  <a:r>
                    <a:rPr lang="en-US" sz="1200" dirty="0"/>
                    <a:t>Enter New Title:</a:t>
                  </a:r>
                </a:p>
              </p:txBody>
            </p:sp>
          </p:grpSp>
          <p:grpSp>
            <p:nvGrpSpPr>
              <p:cNvPr id="31" name="Group 30">
                <a:extLst>
                  <a:ext uri="{FF2B5EF4-FFF2-40B4-BE49-F238E27FC236}">
                    <a16:creationId xmlns:a16="http://schemas.microsoft.com/office/drawing/2014/main" id="{37A6706B-7F58-4145-A7F6-C7D7C3DC075D}"/>
                  </a:ext>
                </a:extLst>
              </p:cNvPr>
              <p:cNvGrpSpPr/>
              <p:nvPr/>
            </p:nvGrpSpPr>
            <p:grpSpPr>
              <a:xfrm>
                <a:off x="6245643" y="4801862"/>
                <a:ext cx="2566257" cy="612062"/>
                <a:chOff x="657292" y="3778317"/>
                <a:chExt cx="2566257" cy="612062"/>
              </a:xfrm>
            </p:grpSpPr>
            <p:sp>
              <p:nvSpPr>
                <p:cNvPr id="33" name="Rectangle 32">
                  <a:extLst>
                    <a:ext uri="{FF2B5EF4-FFF2-40B4-BE49-F238E27FC236}">
                      <a16:creationId xmlns:a16="http://schemas.microsoft.com/office/drawing/2014/main" id="{7FD439FB-D473-4A30-85B0-CF4C60900385}"/>
                    </a:ext>
                  </a:extLst>
                </p:cNvPr>
                <p:cNvSpPr/>
                <p:nvPr/>
              </p:nvSpPr>
              <p:spPr>
                <a:xfrm>
                  <a:off x="677119" y="4027932"/>
                  <a:ext cx="2546430" cy="36244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D9EC7650-2DAB-4F5D-94ED-A24C40EC5D09}"/>
                    </a:ext>
                  </a:extLst>
                </p:cNvPr>
                <p:cNvSpPr txBox="1"/>
                <p:nvPr/>
              </p:nvSpPr>
              <p:spPr>
                <a:xfrm>
                  <a:off x="657292" y="3778317"/>
                  <a:ext cx="1612877" cy="276999"/>
                </a:xfrm>
                <a:prstGeom prst="rect">
                  <a:avLst/>
                </a:prstGeom>
                <a:noFill/>
              </p:spPr>
              <p:txBody>
                <a:bodyPr wrap="none" rtlCol="0">
                  <a:spAutoFit/>
                </a:bodyPr>
                <a:lstStyle/>
                <a:p>
                  <a:r>
                    <a:rPr lang="en-US" sz="1200" dirty="0"/>
                    <a:t>Enter New Content:</a:t>
                  </a:r>
                </a:p>
              </p:txBody>
            </p:sp>
          </p:grpSp>
          <p:sp>
            <p:nvSpPr>
              <p:cNvPr id="32" name="Rectangle: Rounded Corners 31">
                <a:extLst>
                  <a:ext uri="{FF2B5EF4-FFF2-40B4-BE49-F238E27FC236}">
                    <a16:creationId xmlns:a16="http://schemas.microsoft.com/office/drawing/2014/main" id="{B5F6DFD3-2FED-4DE2-929A-83DBF91BAFE1}"/>
                  </a:ext>
                </a:extLst>
              </p:cNvPr>
              <p:cNvSpPr/>
              <p:nvPr/>
            </p:nvSpPr>
            <p:spPr>
              <a:xfrm>
                <a:off x="6880072" y="5815939"/>
                <a:ext cx="1286466" cy="362447"/>
              </a:xfrm>
              <a:prstGeom prst="roundRect">
                <a:avLst/>
              </a:prstGeom>
              <a:no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Save</a:t>
                </a:r>
              </a:p>
            </p:txBody>
          </p:sp>
        </p:grpSp>
        <p:sp>
          <p:nvSpPr>
            <p:cNvPr id="26" name="Rectangle 25">
              <a:extLst>
                <a:ext uri="{FF2B5EF4-FFF2-40B4-BE49-F238E27FC236}">
                  <a16:creationId xmlns:a16="http://schemas.microsoft.com/office/drawing/2014/main" id="{B801D416-2185-4522-8732-0B8FE5092E39}"/>
                </a:ext>
              </a:extLst>
            </p:cNvPr>
            <p:cNvSpPr/>
            <p:nvPr/>
          </p:nvSpPr>
          <p:spPr>
            <a:xfrm>
              <a:off x="1429228" y="2871118"/>
              <a:ext cx="1042212" cy="3693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Index</a:t>
              </a:r>
            </a:p>
          </p:txBody>
        </p:sp>
        <p:sp>
          <p:nvSpPr>
            <p:cNvPr id="27" name="Rectangle 26">
              <a:extLst>
                <a:ext uri="{FF2B5EF4-FFF2-40B4-BE49-F238E27FC236}">
                  <a16:creationId xmlns:a16="http://schemas.microsoft.com/office/drawing/2014/main" id="{094ECEEA-94FE-4C3F-918E-F893067683F1}"/>
                </a:ext>
              </a:extLst>
            </p:cNvPr>
            <p:cNvSpPr/>
            <p:nvPr/>
          </p:nvSpPr>
          <p:spPr>
            <a:xfrm>
              <a:off x="4296339" y="2871228"/>
              <a:ext cx="1042212" cy="3693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Show</a:t>
              </a:r>
            </a:p>
          </p:txBody>
        </p:sp>
        <p:sp>
          <p:nvSpPr>
            <p:cNvPr id="28" name="Rectangle 27">
              <a:extLst>
                <a:ext uri="{FF2B5EF4-FFF2-40B4-BE49-F238E27FC236}">
                  <a16:creationId xmlns:a16="http://schemas.microsoft.com/office/drawing/2014/main" id="{4F4950F4-2E43-4D34-83C2-2C7FC0519F33}"/>
                </a:ext>
              </a:extLst>
            </p:cNvPr>
            <p:cNvSpPr/>
            <p:nvPr/>
          </p:nvSpPr>
          <p:spPr>
            <a:xfrm>
              <a:off x="7189663" y="2845157"/>
              <a:ext cx="1042212" cy="3693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Create</a:t>
              </a:r>
            </a:p>
          </p:txBody>
        </p:sp>
        <p:sp>
          <p:nvSpPr>
            <p:cNvPr id="29" name="Rectangle 28">
              <a:extLst>
                <a:ext uri="{FF2B5EF4-FFF2-40B4-BE49-F238E27FC236}">
                  <a16:creationId xmlns:a16="http://schemas.microsoft.com/office/drawing/2014/main" id="{E10B21C4-9949-4A2B-A0D9-B19F4E6119D1}"/>
                </a:ext>
              </a:extLst>
            </p:cNvPr>
            <p:cNvSpPr/>
            <p:nvPr/>
          </p:nvSpPr>
          <p:spPr>
            <a:xfrm>
              <a:off x="9877262" y="2838272"/>
              <a:ext cx="1042212" cy="3693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Edit</a:t>
              </a:r>
            </a:p>
          </p:txBody>
        </p:sp>
      </p:grpSp>
    </p:spTree>
    <p:extLst>
      <p:ext uri="{BB962C8B-B14F-4D97-AF65-F5344CB8AC3E}">
        <p14:creationId xmlns:p14="http://schemas.microsoft.com/office/powerpoint/2010/main" val="30548212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sz="3600" dirty="0"/>
              <a:t>Automating Context Creation</a:t>
            </a:r>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763928" y="1985580"/>
            <a:ext cx="10122061" cy="3849624"/>
          </a:xfrm>
        </p:spPr>
        <p:txBody>
          <a:bodyPr>
            <a:normAutofit/>
          </a:bodyPr>
          <a:lstStyle/>
          <a:p>
            <a:r>
              <a:rPr lang="en-US" sz="2000" dirty="0"/>
              <a:t>Great! Our </a:t>
            </a:r>
            <a:r>
              <a:rPr lang="en-US" sz="2000" dirty="0" err="1"/>
              <a:t>BlogProvider</a:t>
            </a:r>
            <a:r>
              <a:rPr lang="en-US" sz="2000" dirty="0"/>
              <a:t> is now leveraging a reducer!</a:t>
            </a:r>
          </a:p>
          <a:p>
            <a:endParaRPr lang="en-US" sz="2000" dirty="0"/>
          </a:p>
          <a:p>
            <a:r>
              <a:rPr lang="en-US" sz="2000" dirty="0"/>
              <a:t>Very nice!</a:t>
            </a:r>
          </a:p>
          <a:p>
            <a:endParaRPr lang="en-US" sz="2000" dirty="0"/>
          </a:p>
          <a:p>
            <a:r>
              <a:rPr lang="en-US" sz="2000" dirty="0"/>
              <a:t>This works just fine, and we  could maybe just keep going….</a:t>
            </a:r>
          </a:p>
          <a:p>
            <a:endParaRPr lang="en-US" sz="2000" dirty="0"/>
          </a:p>
          <a:p>
            <a:r>
              <a:rPr lang="en-US" sz="2000" dirty="0"/>
              <a:t>BUT… LET’S REFACTOR IT EVEN MORE!</a:t>
            </a:r>
          </a:p>
          <a:p>
            <a:pPr lvl="1"/>
            <a:r>
              <a:rPr lang="en-US" sz="1600" dirty="0"/>
              <a:t>It will set us up for future success!</a:t>
            </a:r>
          </a:p>
        </p:txBody>
      </p:sp>
    </p:spTree>
    <p:extLst>
      <p:ext uri="{BB962C8B-B14F-4D97-AF65-F5344CB8AC3E}">
        <p14:creationId xmlns:p14="http://schemas.microsoft.com/office/powerpoint/2010/main" val="33300179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sz="3600" dirty="0"/>
              <a:t>Automating Context Creation</a:t>
            </a:r>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763928" y="1985580"/>
            <a:ext cx="2934183" cy="3849624"/>
          </a:xfrm>
        </p:spPr>
        <p:txBody>
          <a:bodyPr>
            <a:normAutofit fontScale="92500" lnSpcReduction="10000"/>
          </a:bodyPr>
          <a:lstStyle/>
          <a:p>
            <a:r>
              <a:rPr lang="en-US" sz="2000" dirty="0"/>
              <a:t>Right now, we have this lovely BlogContext.js file.</a:t>
            </a:r>
          </a:p>
          <a:p>
            <a:endParaRPr lang="en-US" sz="2000" dirty="0"/>
          </a:p>
          <a:p>
            <a:r>
              <a:rPr lang="en-US" sz="2000" dirty="0"/>
              <a:t>It is all about  managing Blog Posts!</a:t>
            </a:r>
          </a:p>
          <a:p>
            <a:endParaRPr lang="en-US" sz="2000" dirty="0"/>
          </a:p>
          <a:p>
            <a:r>
              <a:rPr lang="en-US" sz="2000" dirty="0"/>
              <a:t>And for our app as previously described, that’s all we’ll need.</a:t>
            </a:r>
            <a:endParaRPr lang="en-US" sz="1600" dirty="0"/>
          </a:p>
        </p:txBody>
      </p:sp>
      <p:pic>
        <p:nvPicPr>
          <p:cNvPr id="5" name="Picture 4">
            <a:extLst>
              <a:ext uri="{FF2B5EF4-FFF2-40B4-BE49-F238E27FC236}">
                <a16:creationId xmlns:a16="http://schemas.microsoft.com/office/drawing/2014/main" id="{6949F5AA-35E3-4A03-AE79-4B16D5B66E93}"/>
              </a:ext>
            </a:extLst>
          </p:cNvPr>
          <p:cNvPicPr>
            <a:picLocks noChangeAspect="1"/>
          </p:cNvPicPr>
          <p:nvPr/>
        </p:nvPicPr>
        <p:blipFill>
          <a:blip r:embed="rId2"/>
          <a:stretch>
            <a:fillRect/>
          </a:stretch>
        </p:blipFill>
        <p:spPr>
          <a:xfrm>
            <a:off x="3822270" y="320515"/>
            <a:ext cx="8369730" cy="6216970"/>
          </a:xfrm>
          <a:prstGeom prst="rect">
            <a:avLst/>
          </a:prstGeom>
        </p:spPr>
      </p:pic>
    </p:spTree>
    <p:extLst>
      <p:ext uri="{BB962C8B-B14F-4D97-AF65-F5344CB8AC3E}">
        <p14:creationId xmlns:p14="http://schemas.microsoft.com/office/powerpoint/2010/main" val="298112938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sz="3600" dirty="0"/>
              <a:t>Automating Context Creation</a:t>
            </a:r>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763928" y="1985580"/>
            <a:ext cx="2934183" cy="3849624"/>
          </a:xfrm>
        </p:spPr>
        <p:txBody>
          <a:bodyPr>
            <a:normAutofit fontScale="85000" lnSpcReduction="10000"/>
          </a:bodyPr>
          <a:lstStyle/>
          <a:p>
            <a:r>
              <a:rPr lang="en-US" sz="2000" dirty="0"/>
              <a:t>BUT! You could imagine apps that involve keeping track of more types of data than just blog posts.</a:t>
            </a:r>
            <a:endParaRPr lang="en-US" dirty="0"/>
          </a:p>
          <a:p>
            <a:r>
              <a:rPr lang="en-US" sz="2000" dirty="0"/>
              <a:t>Maybe keeping track of comments.</a:t>
            </a:r>
          </a:p>
          <a:p>
            <a:r>
              <a:rPr lang="en-US" sz="2000" dirty="0"/>
              <a:t>Keeping track of images.</a:t>
            </a:r>
          </a:p>
          <a:p>
            <a:r>
              <a:rPr lang="en-US" sz="2000" dirty="0"/>
              <a:t>Keeping track of whatever non-blog-post thing you can think of.</a:t>
            </a:r>
          </a:p>
        </p:txBody>
      </p:sp>
      <p:pic>
        <p:nvPicPr>
          <p:cNvPr id="5" name="Picture 4">
            <a:extLst>
              <a:ext uri="{FF2B5EF4-FFF2-40B4-BE49-F238E27FC236}">
                <a16:creationId xmlns:a16="http://schemas.microsoft.com/office/drawing/2014/main" id="{6949F5AA-35E3-4A03-AE79-4B16D5B66E93}"/>
              </a:ext>
            </a:extLst>
          </p:cNvPr>
          <p:cNvPicPr>
            <a:picLocks noChangeAspect="1"/>
          </p:cNvPicPr>
          <p:nvPr/>
        </p:nvPicPr>
        <p:blipFill>
          <a:blip r:embed="rId2"/>
          <a:stretch>
            <a:fillRect/>
          </a:stretch>
        </p:blipFill>
        <p:spPr>
          <a:xfrm>
            <a:off x="3822270" y="320515"/>
            <a:ext cx="8369730" cy="6216970"/>
          </a:xfrm>
          <a:prstGeom prst="rect">
            <a:avLst/>
          </a:prstGeom>
        </p:spPr>
      </p:pic>
    </p:spTree>
    <p:extLst>
      <p:ext uri="{BB962C8B-B14F-4D97-AF65-F5344CB8AC3E}">
        <p14:creationId xmlns:p14="http://schemas.microsoft.com/office/powerpoint/2010/main" val="3318525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sz="3600" dirty="0"/>
              <a:t>Automating Context Creation</a:t>
            </a:r>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763928" y="1985580"/>
            <a:ext cx="2934183" cy="3849624"/>
          </a:xfrm>
        </p:spPr>
        <p:txBody>
          <a:bodyPr>
            <a:normAutofit fontScale="92500"/>
          </a:bodyPr>
          <a:lstStyle/>
          <a:p>
            <a:r>
              <a:rPr lang="en-US" sz="2000" dirty="0"/>
              <a:t>For each of those things, you’d want to come up with a new Context object…</a:t>
            </a:r>
          </a:p>
          <a:p>
            <a:pPr lvl="1"/>
            <a:r>
              <a:rPr lang="en-US" sz="1800" dirty="0"/>
              <a:t>One for images</a:t>
            </a:r>
          </a:p>
          <a:p>
            <a:pPr lvl="1"/>
            <a:r>
              <a:rPr lang="en-US" sz="1800" dirty="0"/>
              <a:t>One for comments</a:t>
            </a:r>
          </a:p>
          <a:p>
            <a:pPr lvl="1"/>
            <a:r>
              <a:rPr lang="en-US" sz="1800" dirty="0"/>
              <a:t>One for whatever…</a:t>
            </a:r>
          </a:p>
          <a:p>
            <a:endParaRPr lang="en-US" sz="2000" dirty="0"/>
          </a:p>
          <a:p>
            <a:r>
              <a:rPr lang="en-US" sz="2000" dirty="0"/>
              <a:t>And there would be a lot of duplicated code.</a:t>
            </a:r>
          </a:p>
        </p:txBody>
      </p:sp>
      <p:pic>
        <p:nvPicPr>
          <p:cNvPr id="5" name="Picture 4">
            <a:extLst>
              <a:ext uri="{FF2B5EF4-FFF2-40B4-BE49-F238E27FC236}">
                <a16:creationId xmlns:a16="http://schemas.microsoft.com/office/drawing/2014/main" id="{6949F5AA-35E3-4A03-AE79-4B16D5B66E93}"/>
              </a:ext>
            </a:extLst>
          </p:cNvPr>
          <p:cNvPicPr>
            <a:picLocks noChangeAspect="1"/>
          </p:cNvPicPr>
          <p:nvPr/>
        </p:nvPicPr>
        <p:blipFill>
          <a:blip r:embed="rId2"/>
          <a:stretch>
            <a:fillRect/>
          </a:stretch>
        </p:blipFill>
        <p:spPr>
          <a:xfrm>
            <a:off x="3822270" y="320515"/>
            <a:ext cx="8369730" cy="6216970"/>
          </a:xfrm>
          <a:prstGeom prst="rect">
            <a:avLst/>
          </a:prstGeom>
        </p:spPr>
      </p:pic>
    </p:spTree>
    <p:extLst>
      <p:ext uri="{BB962C8B-B14F-4D97-AF65-F5344CB8AC3E}">
        <p14:creationId xmlns:p14="http://schemas.microsoft.com/office/powerpoint/2010/main" val="33790104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sz="3600" dirty="0"/>
              <a:t>Automating Context Creation</a:t>
            </a:r>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763928" y="1985580"/>
            <a:ext cx="3941181" cy="3849624"/>
          </a:xfrm>
        </p:spPr>
        <p:txBody>
          <a:bodyPr>
            <a:normAutofit fontScale="85000" lnSpcReduction="10000"/>
          </a:bodyPr>
          <a:lstStyle/>
          <a:p>
            <a:r>
              <a:rPr lang="en-US" sz="2000" dirty="0"/>
              <a:t>To get started, inside of the context directory, make a new file</a:t>
            </a:r>
          </a:p>
          <a:p>
            <a:pPr marL="0" indent="0">
              <a:buNone/>
            </a:pPr>
            <a:endParaRPr lang="en-US" sz="2000" dirty="0"/>
          </a:p>
          <a:p>
            <a:pPr marL="0" indent="0" algn="ctr">
              <a:buNone/>
            </a:pPr>
            <a:r>
              <a:rPr lang="en-US" sz="2000" dirty="0"/>
              <a:t>createDataContext.js</a:t>
            </a:r>
          </a:p>
          <a:p>
            <a:pPr marL="0" indent="0">
              <a:buNone/>
            </a:pPr>
            <a:endParaRPr lang="en-US" sz="2000" dirty="0"/>
          </a:p>
          <a:p>
            <a:r>
              <a:rPr lang="en-US" sz="2000" dirty="0"/>
              <a:t>Note the lowercase ‘c’ in create!</a:t>
            </a:r>
          </a:p>
          <a:p>
            <a:r>
              <a:rPr lang="en-US" sz="2000" dirty="0"/>
              <a:t>That’s because eventually we’ll be exporting a function, and the convention is that functions begin with lowercase characters!</a:t>
            </a:r>
          </a:p>
        </p:txBody>
      </p:sp>
      <p:pic>
        <p:nvPicPr>
          <p:cNvPr id="6" name="Picture 5">
            <a:extLst>
              <a:ext uri="{FF2B5EF4-FFF2-40B4-BE49-F238E27FC236}">
                <a16:creationId xmlns:a16="http://schemas.microsoft.com/office/drawing/2014/main" id="{46B2244C-7FA8-4C58-8B6A-ED3CCCAAC423}"/>
              </a:ext>
            </a:extLst>
          </p:cNvPr>
          <p:cNvPicPr>
            <a:picLocks noChangeAspect="1"/>
          </p:cNvPicPr>
          <p:nvPr/>
        </p:nvPicPr>
        <p:blipFill>
          <a:blip r:embed="rId2"/>
          <a:stretch>
            <a:fillRect/>
          </a:stretch>
        </p:blipFill>
        <p:spPr>
          <a:xfrm>
            <a:off x="7261927" y="1471366"/>
            <a:ext cx="2463927" cy="2514729"/>
          </a:xfrm>
          <a:prstGeom prst="rect">
            <a:avLst/>
          </a:prstGeom>
        </p:spPr>
      </p:pic>
    </p:spTree>
    <p:extLst>
      <p:ext uri="{BB962C8B-B14F-4D97-AF65-F5344CB8AC3E}">
        <p14:creationId xmlns:p14="http://schemas.microsoft.com/office/powerpoint/2010/main" val="421245121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sz="3600" dirty="0"/>
              <a:t>Automating Context Creation</a:t>
            </a:r>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763928" y="1985580"/>
            <a:ext cx="4884518" cy="3849624"/>
          </a:xfrm>
        </p:spPr>
        <p:txBody>
          <a:bodyPr>
            <a:normAutofit/>
          </a:bodyPr>
          <a:lstStyle/>
          <a:p>
            <a:r>
              <a:rPr lang="en-US" sz="2000" dirty="0"/>
              <a:t>And now we’ll start filling that file in.</a:t>
            </a:r>
          </a:p>
          <a:p>
            <a:endParaRPr lang="en-US" sz="2000" dirty="0"/>
          </a:p>
          <a:p>
            <a:r>
              <a:rPr lang="en-US" sz="2000" dirty="0"/>
              <a:t>Remember: our ultimate goal is basically *the same thing* as what we were doing before!</a:t>
            </a:r>
          </a:p>
          <a:p>
            <a:endParaRPr lang="en-US" sz="2000" dirty="0"/>
          </a:p>
          <a:p>
            <a:r>
              <a:rPr lang="en-US" sz="2000" dirty="0"/>
              <a:t>Just putting it in a function, so that we can automate via a function call.</a:t>
            </a:r>
          </a:p>
        </p:txBody>
      </p:sp>
      <p:pic>
        <p:nvPicPr>
          <p:cNvPr id="5" name="Picture 4">
            <a:extLst>
              <a:ext uri="{FF2B5EF4-FFF2-40B4-BE49-F238E27FC236}">
                <a16:creationId xmlns:a16="http://schemas.microsoft.com/office/drawing/2014/main" id="{5FEBA6C9-99DC-4FD2-9679-A807E05529F0}"/>
              </a:ext>
            </a:extLst>
          </p:cNvPr>
          <p:cNvPicPr>
            <a:picLocks noChangeAspect="1"/>
          </p:cNvPicPr>
          <p:nvPr/>
        </p:nvPicPr>
        <p:blipFill>
          <a:blip r:embed="rId2"/>
          <a:stretch>
            <a:fillRect/>
          </a:stretch>
        </p:blipFill>
        <p:spPr>
          <a:xfrm>
            <a:off x="5981419" y="2524078"/>
            <a:ext cx="4673840" cy="1809843"/>
          </a:xfrm>
          <a:prstGeom prst="rect">
            <a:avLst/>
          </a:prstGeom>
        </p:spPr>
      </p:pic>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77BB2A6A-F426-499E-8B10-6FAAA169FA37}"/>
                  </a:ext>
                </a:extLst>
              </p14:cNvPr>
              <p14:cNvContentPartPr/>
              <p14:nvPr/>
            </p14:nvContentPartPr>
            <p14:xfrm>
              <a:off x="1342449" y="5057895"/>
              <a:ext cx="2095920" cy="18360"/>
            </p14:xfrm>
          </p:contentPart>
        </mc:Choice>
        <mc:Fallback xmlns="">
          <p:pic>
            <p:nvPicPr>
              <p:cNvPr id="7" name="Ink 6">
                <a:extLst>
                  <a:ext uri="{FF2B5EF4-FFF2-40B4-BE49-F238E27FC236}">
                    <a16:creationId xmlns:a16="http://schemas.microsoft.com/office/drawing/2014/main" id="{77BB2A6A-F426-499E-8B10-6FAAA169FA37}"/>
                  </a:ext>
                </a:extLst>
              </p:cNvPr>
              <p:cNvPicPr/>
              <p:nvPr/>
            </p:nvPicPr>
            <p:blipFill>
              <a:blip r:embed="rId4"/>
              <a:stretch>
                <a:fillRect/>
              </a:stretch>
            </p:blipFill>
            <p:spPr>
              <a:xfrm>
                <a:off x="1324449" y="5039895"/>
                <a:ext cx="2131560" cy="54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58150824-A80F-4D78-9051-4E0AC9B9B483}"/>
                  </a:ext>
                </a:extLst>
              </p14:cNvPr>
              <p14:cNvContentPartPr/>
              <p14:nvPr/>
            </p14:nvContentPartPr>
            <p14:xfrm>
              <a:off x="6892569" y="3482895"/>
              <a:ext cx="1357560" cy="65160"/>
            </p14:xfrm>
          </p:contentPart>
        </mc:Choice>
        <mc:Fallback xmlns="">
          <p:pic>
            <p:nvPicPr>
              <p:cNvPr id="8" name="Ink 7">
                <a:extLst>
                  <a:ext uri="{FF2B5EF4-FFF2-40B4-BE49-F238E27FC236}">
                    <a16:creationId xmlns:a16="http://schemas.microsoft.com/office/drawing/2014/main" id="{58150824-A80F-4D78-9051-4E0AC9B9B483}"/>
                  </a:ext>
                </a:extLst>
              </p:cNvPr>
              <p:cNvPicPr/>
              <p:nvPr/>
            </p:nvPicPr>
            <p:blipFill>
              <a:blip r:embed="rId6"/>
              <a:stretch>
                <a:fillRect/>
              </a:stretch>
            </p:blipFill>
            <p:spPr>
              <a:xfrm>
                <a:off x="6874929" y="3465255"/>
                <a:ext cx="1393200" cy="100800"/>
              </a:xfrm>
              <a:prstGeom prst="rect">
                <a:avLst/>
              </a:prstGeom>
            </p:spPr>
          </p:pic>
        </mc:Fallback>
      </mc:AlternateContent>
    </p:spTree>
    <p:extLst>
      <p:ext uri="{BB962C8B-B14F-4D97-AF65-F5344CB8AC3E}">
        <p14:creationId xmlns:p14="http://schemas.microsoft.com/office/powerpoint/2010/main" val="16703365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sz="3600" dirty="0"/>
              <a:t>Automating Context Creation</a:t>
            </a:r>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763928" y="1985580"/>
            <a:ext cx="4884518" cy="3849624"/>
          </a:xfrm>
        </p:spPr>
        <p:txBody>
          <a:bodyPr>
            <a:normAutofit fontScale="92500" lnSpcReduction="10000"/>
          </a:bodyPr>
          <a:lstStyle/>
          <a:p>
            <a:r>
              <a:rPr lang="en-US" sz="2000" dirty="0"/>
              <a:t>Because each Context is basically going to be ‘exactly the same’ – there’s just a few things that will change from resource to resource.</a:t>
            </a:r>
          </a:p>
          <a:p>
            <a:pPr lvl="1"/>
            <a:r>
              <a:rPr lang="en-US" sz="1800" dirty="0"/>
              <a:t>i.e., from blog posts to images to comments.</a:t>
            </a:r>
          </a:p>
          <a:p>
            <a:endParaRPr lang="en-US" sz="2000" dirty="0"/>
          </a:p>
          <a:p>
            <a:r>
              <a:rPr lang="en-US" sz="2000" dirty="0"/>
              <a:t>The first of those things is the reducer function itself.</a:t>
            </a:r>
          </a:p>
          <a:p>
            <a:pPr lvl="1"/>
            <a:r>
              <a:rPr lang="en-US" sz="1800" dirty="0"/>
              <a:t>So we’ll make sure our function takes that in as argument: the reducer function we want to use.</a:t>
            </a:r>
          </a:p>
        </p:txBody>
      </p:sp>
      <p:pic>
        <p:nvPicPr>
          <p:cNvPr id="6" name="Picture 5">
            <a:extLst>
              <a:ext uri="{FF2B5EF4-FFF2-40B4-BE49-F238E27FC236}">
                <a16:creationId xmlns:a16="http://schemas.microsoft.com/office/drawing/2014/main" id="{4DEA11F9-4A99-459B-A3B4-028B21BED14F}"/>
              </a:ext>
            </a:extLst>
          </p:cNvPr>
          <p:cNvPicPr>
            <a:picLocks noChangeAspect="1"/>
          </p:cNvPicPr>
          <p:nvPr/>
        </p:nvPicPr>
        <p:blipFill>
          <a:blip r:embed="rId2"/>
          <a:stretch>
            <a:fillRect/>
          </a:stretch>
        </p:blipFill>
        <p:spPr>
          <a:xfrm>
            <a:off x="6163596" y="2164025"/>
            <a:ext cx="4807197" cy="1511378"/>
          </a:xfrm>
          <a:prstGeom prst="rect">
            <a:avLst/>
          </a:prstGeom>
        </p:spPr>
      </p:pic>
      <mc:AlternateContent xmlns:mc="http://schemas.openxmlformats.org/markup-compatibility/2006" xmlns:p14="http://schemas.microsoft.com/office/powerpoint/2010/main">
        <mc:Choice Requires="p14">
          <p:contentPart p14:bwMode="auto" r:id="rId3">
            <p14:nvContentPartPr>
              <p14:cNvPr id="10" name="Ink 9">
                <a:extLst>
                  <a:ext uri="{FF2B5EF4-FFF2-40B4-BE49-F238E27FC236}">
                    <a16:creationId xmlns:a16="http://schemas.microsoft.com/office/drawing/2014/main" id="{ADAE751C-1BCF-451E-98B9-3EC10CE12226}"/>
                  </a:ext>
                </a:extLst>
              </p14:cNvPr>
              <p14:cNvContentPartPr/>
              <p14:nvPr/>
            </p14:nvContentPartPr>
            <p14:xfrm>
              <a:off x="8183169" y="3095535"/>
              <a:ext cx="675360" cy="35640"/>
            </p14:xfrm>
          </p:contentPart>
        </mc:Choice>
        <mc:Fallback xmlns="">
          <p:pic>
            <p:nvPicPr>
              <p:cNvPr id="10" name="Ink 9">
                <a:extLst>
                  <a:ext uri="{FF2B5EF4-FFF2-40B4-BE49-F238E27FC236}">
                    <a16:creationId xmlns:a16="http://schemas.microsoft.com/office/drawing/2014/main" id="{ADAE751C-1BCF-451E-98B9-3EC10CE12226}"/>
                  </a:ext>
                </a:extLst>
              </p:cNvPr>
              <p:cNvPicPr/>
              <p:nvPr/>
            </p:nvPicPr>
            <p:blipFill>
              <a:blip r:embed="rId4"/>
              <a:stretch>
                <a:fillRect/>
              </a:stretch>
            </p:blipFill>
            <p:spPr>
              <a:xfrm>
                <a:off x="8165169" y="3077535"/>
                <a:ext cx="711000" cy="712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1" name="Ink 10">
                <a:extLst>
                  <a:ext uri="{FF2B5EF4-FFF2-40B4-BE49-F238E27FC236}">
                    <a16:creationId xmlns:a16="http://schemas.microsoft.com/office/drawing/2014/main" id="{B03C94AC-3A37-4A46-90FF-6C4935712466}"/>
                  </a:ext>
                </a:extLst>
              </p14:cNvPr>
              <p14:cNvContentPartPr/>
              <p14:nvPr/>
            </p14:nvContentPartPr>
            <p14:xfrm>
              <a:off x="2054169" y="5514735"/>
              <a:ext cx="1171440" cy="41040"/>
            </p14:xfrm>
          </p:contentPart>
        </mc:Choice>
        <mc:Fallback xmlns="">
          <p:pic>
            <p:nvPicPr>
              <p:cNvPr id="11" name="Ink 10">
                <a:extLst>
                  <a:ext uri="{FF2B5EF4-FFF2-40B4-BE49-F238E27FC236}">
                    <a16:creationId xmlns:a16="http://schemas.microsoft.com/office/drawing/2014/main" id="{B03C94AC-3A37-4A46-90FF-6C4935712466}"/>
                  </a:ext>
                </a:extLst>
              </p:cNvPr>
              <p:cNvPicPr/>
              <p:nvPr/>
            </p:nvPicPr>
            <p:blipFill>
              <a:blip r:embed="rId6"/>
              <a:stretch>
                <a:fillRect/>
              </a:stretch>
            </p:blipFill>
            <p:spPr>
              <a:xfrm>
                <a:off x="2036169" y="5497095"/>
                <a:ext cx="1207080" cy="76680"/>
              </a:xfrm>
              <a:prstGeom prst="rect">
                <a:avLst/>
              </a:prstGeom>
            </p:spPr>
          </p:pic>
        </mc:Fallback>
      </mc:AlternateContent>
    </p:spTree>
    <p:extLst>
      <p:ext uri="{BB962C8B-B14F-4D97-AF65-F5344CB8AC3E}">
        <p14:creationId xmlns:p14="http://schemas.microsoft.com/office/powerpoint/2010/main" val="356956716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sz="3600" dirty="0"/>
              <a:t>Automating Context Creation</a:t>
            </a:r>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763928" y="1985580"/>
            <a:ext cx="4884518" cy="3849624"/>
          </a:xfrm>
        </p:spPr>
        <p:txBody>
          <a:bodyPr>
            <a:normAutofit fontScale="92500" lnSpcReduction="20000"/>
          </a:bodyPr>
          <a:lstStyle/>
          <a:p>
            <a:r>
              <a:rPr lang="en-US" sz="2000" dirty="0"/>
              <a:t>The next thing that will differ from resource to resource is the helper functions that call the dispatch method.</a:t>
            </a:r>
          </a:p>
          <a:p>
            <a:pPr lvl="1"/>
            <a:r>
              <a:rPr lang="en-US" sz="1800" dirty="0"/>
              <a:t>e.g.,  “</a:t>
            </a:r>
            <a:r>
              <a:rPr lang="en-US" sz="1800" dirty="0" err="1"/>
              <a:t>addBlogPost</a:t>
            </a:r>
            <a:r>
              <a:rPr lang="en-US" sz="1800" dirty="0"/>
              <a:t>” makes a lot of sense for blog posts, but less sense for any other resource!</a:t>
            </a:r>
          </a:p>
          <a:p>
            <a:pPr lvl="1"/>
            <a:endParaRPr lang="en-US" sz="1800" dirty="0"/>
          </a:p>
          <a:p>
            <a:r>
              <a:rPr lang="en-US" sz="2000" dirty="0"/>
              <a:t>So we’ll make sure that our function can accept whatever helper functions the particular resource needs.</a:t>
            </a:r>
          </a:p>
          <a:p>
            <a:pPr lvl="1"/>
            <a:r>
              <a:rPr lang="en-US" sz="1600" dirty="0"/>
              <a:t>We’ll call that parameter “actions”, which we’ll expect to be an object full of helper functions.</a:t>
            </a:r>
          </a:p>
        </p:txBody>
      </p:sp>
      <p:pic>
        <p:nvPicPr>
          <p:cNvPr id="5" name="Picture 4">
            <a:extLst>
              <a:ext uri="{FF2B5EF4-FFF2-40B4-BE49-F238E27FC236}">
                <a16:creationId xmlns:a16="http://schemas.microsoft.com/office/drawing/2014/main" id="{9537ED0A-8A9B-4CA2-A1F5-C4E196495627}"/>
              </a:ext>
            </a:extLst>
          </p:cNvPr>
          <p:cNvPicPr>
            <a:picLocks noChangeAspect="1"/>
          </p:cNvPicPr>
          <p:nvPr/>
        </p:nvPicPr>
        <p:blipFill>
          <a:blip r:embed="rId2"/>
          <a:stretch>
            <a:fillRect/>
          </a:stretch>
        </p:blipFill>
        <p:spPr>
          <a:xfrm>
            <a:off x="7166924" y="1760252"/>
            <a:ext cx="3714941" cy="787440"/>
          </a:xfrm>
          <a:prstGeom prst="rect">
            <a:avLst/>
          </a:prstGeom>
        </p:spPr>
      </p:pic>
      <p:pic>
        <p:nvPicPr>
          <p:cNvPr id="8" name="Picture 7">
            <a:extLst>
              <a:ext uri="{FF2B5EF4-FFF2-40B4-BE49-F238E27FC236}">
                <a16:creationId xmlns:a16="http://schemas.microsoft.com/office/drawing/2014/main" id="{F5B7624F-7780-4C9C-AE29-7D7F5E3F6F30}"/>
              </a:ext>
            </a:extLst>
          </p:cNvPr>
          <p:cNvPicPr>
            <a:picLocks noChangeAspect="1"/>
          </p:cNvPicPr>
          <p:nvPr/>
        </p:nvPicPr>
        <p:blipFill>
          <a:blip r:embed="rId3"/>
          <a:stretch>
            <a:fillRect/>
          </a:stretch>
        </p:blipFill>
        <p:spPr>
          <a:xfrm>
            <a:off x="6684299" y="4162392"/>
            <a:ext cx="4197566" cy="1276416"/>
          </a:xfrm>
          <a:prstGeom prst="rect">
            <a:avLst/>
          </a:prstGeom>
        </p:spPr>
      </p:pic>
      <mc:AlternateContent xmlns:mc="http://schemas.openxmlformats.org/markup-compatibility/2006" xmlns:p14="http://schemas.microsoft.com/office/powerpoint/2010/main">
        <mc:Choice Requires="p14">
          <p:contentPart p14:bwMode="auto" r:id="rId4">
            <p14:nvContentPartPr>
              <p14:cNvPr id="12" name="Ink 11">
                <a:extLst>
                  <a:ext uri="{FF2B5EF4-FFF2-40B4-BE49-F238E27FC236}">
                    <a16:creationId xmlns:a16="http://schemas.microsoft.com/office/drawing/2014/main" id="{FEFF6CD1-091E-454A-A631-AF58AAA1B153}"/>
                  </a:ext>
                </a:extLst>
              </p14:cNvPr>
              <p14:cNvContentPartPr/>
              <p14:nvPr/>
            </p14:nvContentPartPr>
            <p14:xfrm>
              <a:off x="9282969" y="4873935"/>
              <a:ext cx="729000" cy="4680"/>
            </p14:xfrm>
          </p:contentPart>
        </mc:Choice>
        <mc:Fallback xmlns="">
          <p:pic>
            <p:nvPicPr>
              <p:cNvPr id="12" name="Ink 11">
                <a:extLst>
                  <a:ext uri="{FF2B5EF4-FFF2-40B4-BE49-F238E27FC236}">
                    <a16:creationId xmlns:a16="http://schemas.microsoft.com/office/drawing/2014/main" id="{FEFF6CD1-091E-454A-A631-AF58AAA1B153}"/>
                  </a:ext>
                </a:extLst>
              </p:cNvPr>
              <p:cNvPicPr/>
              <p:nvPr/>
            </p:nvPicPr>
            <p:blipFill>
              <a:blip r:embed="rId5"/>
              <a:stretch>
                <a:fillRect/>
              </a:stretch>
            </p:blipFill>
            <p:spPr>
              <a:xfrm>
                <a:off x="9264969" y="4856295"/>
                <a:ext cx="764640" cy="40320"/>
              </a:xfrm>
              <a:prstGeom prst="rect">
                <a:avLst/>
              </a:prstGeom>
            </p:spPr>
          </p:pic>
        </mc:Fallback>
      </mc:AlternateContent>
    </p:spTree>
    <p:extLst>
      <p:ext uri="{BB962C8B-B14F-4D97-AF65-F5344CB8AC3E}">
        <p14:creationId xmlns:p14="http://schemas.microsoft.com/office/powerpoint/2010/main" val="331363040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sz="3600" dirty="0"/>
              <a:t>Automating Context Creation</a:t>
            </a:r>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763928" y="1985580"/>
            <a:ext cx="4884518" cy="3849624"/>
          </a:xfrm>
        </p:spPr>
        <p:txBody>
          <a:bodyPr>
            <a:normAutofit fontScale="92500"/>
          </a:bodyPr>
          <a:lstStyle/>
          <a:p>
            <a:r>
              <a:rPr lang="en-US" sz="2000" dirty="0"/>
              <a:t>The last thing that will change from resource to resource is the initial state.</a:t>
            </a:r>
          </a:p>
          <a:p>
            <a:pPr lvl="1"/>
            <a:r>
              <a:rPr lang="en-US" sz="1800" dirty="0"/>
              <a:t>Again, for example, an empty array might make sense for a list of blog posts…</a:t>
            </a:r>
          </a:p>
          <a:p>
            <a:pPr lvl="1"/>
            <a:r>
              <a:rPr lang="en-US" sz="1800" dirty="0"/>
              <a:t>But maybe wouldn’t make sense for other resources.</a:t>
            </a:r>
          </a:p>
          <a:p>
            <a:pPr lvl="1"/>
            <a:endParaRPr lang="en-US" sz="1800" dirty="0"/>
          </a:p>
          <a:p>
            <a:r>
              <a:rPr lang="en-US" sz="2000" dirty="0"/>
              <a:t>So we’ll make sure that our new Context-creation function lets people specify the initial state.</a:t>
            </a:r>
            <a:endParaRPr lang="en-US" sz="1600" dirty="0"/>
          </a:p>
        </p:txBody>
      </p:sp>
      <p:pic>
        <p:nvPicPr>
          <p:cNvPr id="6" name="Picture 5">
            <a:extLst>
              <a:ext uri="{FF2B5EF4-FFF2-40B4-BE49-F238E27FC236}">
                <a16:creationId xmlns:a16="http://schemas.microsoft.com/office/drawing/2014/main" id="{5D212408-E8A9-46F7-A7D1-1DFA14271583}"/>
              </a:ext>
            </a:extLst>
          </p:cNvPr>
          <p:cNvPicPr>
            <a:picLocks noChangeAspect="1"/>
          </p:cNvPicPr>
          <p:nvPr/>
        </p:nvPicPr>
        <p:blipFill>
          <a:blip r:embed="rId2"/>
          <a:stretch>
            <a:fillRect/>
          </a:stretch>
        </p:blipFill>
        <p:spPr>
          <a:xfrm>
            <a:off x="5198402" y="1671276"/>
            <a:ext cx="6229670" cy="342918"/>
          </a:xfrm>
          <a:prstGeom prst="rect">
            <a:avLst/>
          </a:prstGeom>
        </p:spPr>
      </p:pic>
      <p:pic>
        <p:nvPicPr>
          <p:cNvPr id="9" name="Picture 8">
            <a:extLst>
              <a:ext uri="{FF2B5EF4-FFF2-40B4-BE49-F238E27FC236}">
                <a16:creationId xmlns:a16="http://schemas.microsoft.com/office/drawing/2014/main" id="{B3E8F91C-D261-4FFC-BB8D-B4E86391D62D}"/>
              </a:ext>
            </a:extLst>
          </p:cNvPr>
          <p:cNvPicPr>
            <a:picLocks noChangeAspect="1"/>
          </p:cNvPicPr>
          <p:nvPr/>
        </p:nvPicPr>
        <p:blipFill>
          <a:blip r:embed="rId3"/>
          <a:stretch>
            <a:fillRect/>
          </a:stretch>
        </p:blipFill>
        <p:spPr>
          <a:xfrm>
            <a:off x="5727423" y="3541052"/>
            <a:ext cx="5397777" cy="1454225"/>
          </a:xfrm>
          <a:prstGeom prst="rect">
            <a:avLst/>
          </a:prstGeom>
        </p:spPr>
      </p:pic>
      <mc:AlternateContent xmlns:mc="http://schemas.openxmlformats.org/markup-compatibility/2006" xmlns:p14="http://schemas.microsoft.com/office/powerpoint/2010/main">
        <mc:Choice Requires="p14">
          <p:contentPart p14:bwMode="auto" r:id="rId4">
            <p14:nvContentPartPr>
              <p14:cNvPr id="10" name="Ink 9">
                <a:extLst>
                  <a:ext uri="{FF2B5EF4-FFF2-40B4-BE49-F238E27FC236}">
                    <a16:creationId xmlns:a16="http://schemas.microsoft.com/office/drawing/2014/main" id="{CA514642-F6A6-4084-87DF-D0BBE2FC4A15}"/>
                  </a:ext>
                </a:extLst>
              </p14:cNvPr>
              <p14:cNvContentPartPr/>
              <p14:nvPr/>
            </p14:nvContentPartPr>
            <p14:xfrm>
              <a:off x="9381249" y="4484055"/>
              <a:ext cx="1250640" cy="65520"/>
            </p14:xfrm>
          </p:contentPart>
        </mc:Choice>
        <mc:Fallback xmlns="">
          <p:pic>
            <p:nvPicPr>
              <p:cNvPr id="10" name="Ink 9">
                <a:extLst>
                  <a:ext uri="{FF2B5EF4-FFF2-40B4-BE49-F238E27FC236}">
                    <a16:creationId xmlns:a16="http://schemas.microsoft.com/office/drawing/2014/main" id="{CA514642-F6A6-4084-87DF-D0BBE2FC4A15}"/>
                  </a:ext>
                </a:extLst>
              </p:cNvPr>
              <p:cNvPicPr/>
              <p:nvPr/>
            </p:nvPicPr>
            <p:blipFill>
              <a:blip r:embed="rId5"/>
              <a:stretch>
                <a:fillRect/>
              </a:stretch>
            </p:blipFill>
            <p:spPr>
              <a:xfrm>
                <a:off x="9363609" y="4466415"/>
                <a:ext cx="1286280" cy="101160"/>
              </a:xfrm>
              <a:prstGeom prst="rect">
                <a:avLst/>
              </a:prstGeom>
            </p:spPr>
          </p:pic>
        </mc:Fallback>
      </mc:AlternateContent>
    </p:spTree>
    <p:extLst>
      <p:ext uri="{BB962C8B-B14F-4D97-AF65-F5344CB8AC3E}">
        <p14:creationId xmlns:p14="http://schemas.microsoft.com/office/powerpoint/2010/main" val="269998149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sz="3600" dirty="0"/>
              <a:t>Automating Context Creation</a:t>
            </a:r>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763928" y="1985580"/>
            <a:ext cx="4884518" cy="3849624"/>
          </a:xfrm>
        </p:spPr>
        <p:txBody>
          <a:bodyPr>
            <a:normAutofit/>
          </a:bodyPr>
          <a:lstStyle/>
          <a:p>
            <a:r>
              <a:rPr lang="en-US" sz="2000" dirty="0"/>
              <a:t>So now we’ve got these three things!</a:t>
            </a:r>
          </a:p>
          <a:p>
            <a:pPr lvl="1"/>
            <a:r>
              <a:rPr lang="en-US" sz="1800" dirty="0"/>
              <a:t>The reducer function</a:t>
            </a:r>
          </a:p>
          <a:p>
            <a:pPr lvl="1"/>
            <a:r>
              <a:rPr lang="en-US" sz="1800" dirty="0"/>
              <a:t>The “helper functions” that will ultimately call dispatch</a:t>
            </a:r>
          </a:p>
          <a:p>
            <a:pPr lvl="1"/>
            <a:r>
              <a:rPr lang="en-US" sz="1800" dirty="0"/>
              <a:t>The initial state</a:t>
            </a:r>
          </a:p>
          <a:p>
            <a:endParaRPr lang="en-US" sz="2000" dirty="0"/>
          </a:p>
          <a:p>
            <a:r>
              <a:rPr lang="en-US" sz="2000" dirty="0"/>
              <a:t>These will be customized for every type of resource we ever create. </a:t>
            </a:r>
            <a:endParaRPr lang="en-US" sz="1600" dirty="0"/>
          </a:p>
        </p:txBody>
      </p:sp>
      <p:pic>
        <p:nvPicPr>
          <p:cNvPr id="9" name="Picture 8">
            <a:extLst>
              <a:ext uri="{FF2B5EF4-FFF2-40B4-BE49-F238E27FC236}">
                <a16:creationId xmlns:a16="http://schemas.microsoft.com/office/drawing/2014/main" id="{B3E8F91C-D261-4FFC-BB8D-B4E86391D62D}"/>
              </a:ext>
            </a:extLst>
          </p:cNvPr>
          <p:cNvPicPr>
            <a:picLocks noChangeAspect="1"/>
          </p:cNvPicPr>
          <p:nvPr/>
        </p:nvPicPr>
        <p:blipFill>
          <a:blip r:embed="rId2"/>
          <a:stretch>
            <a:fillRect/>
          </a:stretch>
        </p:blipFill>
        <p:spPr>
          <a:xfrm>
            <a:off x="6236709" y="2534055"/>
            <a:ext cx="5397777" cy="1454225"/>
          </a:xfrm>
          <a:prstGeom prst="rect">
            <a:avLst/>
          </a:prstGeom>
        </p:spPr>
      </p:pic>
    </p:spTree>
    <p:extLst>
      <p:ext uri="{BB962C8B-B14F-4D97-AF65-F5344CB8AC3E}">
        <p14:creationId xmlns:p14="http://schemas.microsoft.com/office/powerpoint/2010/main" val="2074339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Reducers with Context</a:t>
            </a:r>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91761" y="1985580"/>
            <a:ext cx="2407534" cy="3849624"/>
          </a:xfrm>
        </p:spPr>
        <p:txBody>
          <a:bodyPr>
            <a:normAutofit fontScale="77500" lnSpcReduction="20000"/>
          </a:bodyPr>
          <a:lstStyle/>
          <a:p>
            <a:r>
              <a:rPr lang="en-US" sz="2000" dirty="0"/>
              <a:t>We’re doing this with Providers and the Context system</a:t>
            </a:r>
          </a:p>
          <a:p>
            <a:endParaRPr lang="en-US" sz="2000" dirty="0"/>
          </a:p>
          <a:p>
            <a:r>
              <a:rPr lang="en-US" sz="2000" dirty="0"/>
              <a:t>Which makes it easy to store data in one central place</a:t>
            </a:r>
          </a:p>
          <a:p>
            <a:endParaRPr lang="en-US" sz="2000" dirty="0"/>
          </a:p>
          <a:p>
            <a:r>
              <a:rPr lang="en-US" sz="2000" dirty="0"/>
              <a:t>And then provide it to *any* component that needs it.</a:t>
            </a:r>
          </a:p>
          <a:p>
            <a:pPr lvl="1"/>
            <a:r>
              <a:rPr lang="en-US" sz="1800" dirty="0"/>
              <a:t>Regardless of how nested it is in our application.</a:t>
            </a:r>
          </a:p>
          <a:p>
            <a:pPr marL="457200" indent="-457200">
              <a:buFont typeface="+mj-lt"/>
              <a:buAutoNum type="arabicPeriod"/>
            </a:pPr>
            <a:endParaRPr lang="en-US" sz="2000" dirty="0"/>
          </a:p>
          <a:p>
            <a:endParaRPr lang="en-US" sz="2000" dirty="0"/>
          </a:p>
        </p:txBody>
      </p:sp>
      <p:grpSp>
        <p:nvGrpSpPr>
          <p:cNvPr id="74" name="Group 73">
            <a:extLst>
              <a:ext uri="{FF2B5EF4-FFF2-40B4-BE49-F238E27FC236}">
                <a16:creationId xmlns:a16="http://schemas.microsoft.com/office/drawing/2014/main" id="{3B0F61F0-8814-45E5-9714-353F771B7CAB}"/>
              </a:ext>
            </a:extLst>
          </p:cNvPr>
          <p:cNvGrpSpPr/>
          <p:nvPr/>
        </p:nvGrpSpPr>
        <p:grpSpPr>
          <a:xfrm>
            <a:off x="2187191" y="274440"/>
            <a:ext cx="9899178" cy="5839543"/>
            <a:chOff x="2187191" y="642594"/>
            <a:chExt cx="9899178" cy="5839543"/>
          </a:xfrm>
        </p:grpSpPr>
        <p:grpSp>
          <p:nvGrpSpPr>
            <p:cNvPr id="58" name="Group 57">
              <a:extLst>
                <a:ext uri="{FF2B5EF4-FFF2-40B4-BE49-F238E27FC236}">
                  <a16:creationId xmlns:a16="http://schemas.microsoft.com/office/drawing/2014/main" id="{C1102234-0EF5-47A3-B1C5-EF3411A9EE01}"/>
                </a:ext>
              </a:extLst>
            </p:cNvPr>
            <p:cNvGrpSpPr/>
            <p:nvPr/>
          </p:nvGrpSpPr>
          <p:grpSpPr>
            <a:xfrm>
              <a:off x="2398984" y="642594"/>
              <a:ext cx="9687385" cy="4807430"/>
              <a:chOff x="1437815" y="881820"/>
              <a:chExt cx="9687385" cy="4807430"/>
            </a:xfrm>
          </p:grpSpPr>
          <p:sp>
            <p:nvSpPr>
              <p:cNvPr id="59" name="Rectangle 58">
                <a:extLst>
                  <a:ext uri="{FF2B5EF4-FFF2-40B4-BE49-F238E27FC236}">
                    <a16:creationId xmlns:a16="http://schemas.microsoft.com/office/drawing/2014/main" id="{528F8580-6387-4518-9660-D9D172F13C7B}"/>
                  </a:ext>
                </a:extLst>
              </p:cNvPr>
              <p:cNvSpPr/>
              <p:nvPr/>
            </p:nvSpPr>
            <p:spPr>
              <a:xfrm>
                <a:off x="4816889" y="2888243"/>
                <a:ext cx="2717975" cy="7945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React Navigation Stack Navigator</a:t>
                </a:r>
              </a:p>
            </p:txBody>
          </p:sp>
          <p:sp>
            <p:nvSpPr>
              <p:cNvPr id="60" name="Rectangle 59">
                <a:extLst>
                  <a:ext uri="{FF2B5EF4-FFF2-40B4-BE49-F238E27FC236}">
                    <a16:creationId xmlns:a16="http://schemas.microsoft.com/office/drawing/2014/main" id="{6EFA5C35-AB8C-41B1-842A-A274CD4A9C6C}"/>
                  </a:ext>
                </a:extLst>
              </p:cNvPr>
              <p:cNvSpPr/>
              <p:nvPr/>
            </p:nvSpPr>
            <p:spPr>
              <a:xfrm>
                <a:off x="1437815" y="4894667"/>
                <a:ext cx="2233447" cy="7945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IndexScreen</a:t>
                </a:r>
                <a:endParaRPr lang="en-US" dirty="0"/>
              </a:p>
            </p:txBody>
          </p:sp>
          <p:sp>
            <p:nvSpPr>
              <p:cNvPr id="61" name="Rectangle 60">
                <a:extLst>
                  <a:ext uri="{FF2B5EF4-FFF2-40B4-BE49-F238E27FC236}">
                    <a16:creationId xmlns:a16="http://schemas.microsoft.com/office/drawing/2014/main" id="{956B9338-7F0F-4AC5-BE34-A502B4678E6E}"/>
                  </a:ext>
                </a:extLst>
              </p:cNvPr>
              <p:cNvSpPr/>
              <p:nvPr/>
            </p:nvSpPr>
            <p:spPr>
              <a:xfrm>
                <a:off x="3942430" y="4894666"/>
                <a:ext cx="2233447" cy="7945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ShowScreen</a:t>
                </a:r>
                <a:endParaRPr lang="en-US" dirty="0"/>
              </a:p>
            </p:txBody>
          </p:sp>
          <p:sp>
            <p:nvSpPr>
              <p:cNvPr id="62" name="Rectangle 61">
                <a:extLst>
                  <a:ext uri="{FF2B5EF4-FFF2-40B4-BE49-F238E27FC236}">
                    <a16:creationId xmlns:a16="http://schemas.microsoft.com/office/drawing/2014/main" id="{51307A76-B483-47A2-8FEB-1EDC1B7BFFF8}"/>
                  </a:ext>
                </a:extLst>
              </p:cNvPr>
              <p:cNvSpPr/>
              <p:nvPr/>
            </p:nvSpPr>
            <p:spPr>
              <a:xfrm>
                <a:off x="6347195" y="4894665"/>
                <a:ext cx="2233447" cy="7945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CreateScreen</a:t>
                </a:r>
                <a:endParaRPr lang="en-US" dirty="0"/>
              </a:p>
            </p:txBody>
          </p:sp>
          <p:sp>
            <p:nvSpPr>
              <p:cNvPr id="63" name="Rectangle 62">
                <a:extLst>
                  <a:ext uri="{FF2B5EF4-FFF2-40B4-BE49-F238E27FC236}">
                    <a16:creationId xmlns:a16="http://schemas.microsoft.com/office/drawing/2014/main" id="{7F9DF75C-471F-44D3-8836-EC66965A7F7E}"/>
                  </a:ext>
                </a:extLst>
              </p:cNvPr>
              <p:cNvSpPr/>
              <p:nvPr/>
            </p:nvSpPr>
            <p:spPr>
              <a:xfrm>
                <a:off x="8891753" y="4894664"/>
                <a:ext cx="2233447" cy="7945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EditScreen</a:t>
                </a:r>
                <a:endParaRPr lang="en-US" dirty="0"/>
              </a:p>
            </p:txBody>
          </p:sp>
          <p:cxnSp>
            <p:nvCxnSpPr>
              <p:cNvPr id="64" name="Connector: Elbow 63">
                <a:extLst>
                  <a:ext uri="{FF2B5EF4-FFF2-40B4-BE49-F238E27FC236}">
                    <a16:creationId xmlns:a16="http://schemas.microsoft.com/office/drawing/2014/main" id="{A71F032E-DC9E-4170-A32C-BD11F52BBA14}"/>
                  </a:ext>
                </a:extLst>
              </p:cNvPr>
              <p:cNvCxnSpPr>
                <a:stCxn id="59" idx="2"/>
                <a:endCxn id="60" idx="0"/>
              </p:cNvCxnSpPr>
              <p:nvPr/>
            </p:nvCxnSpPr>
            <p:spPr>
              <a:xfrm rot="5400000">
                <a:off x="3759288" y="2478077"/>
                <a:ext cx="1211841" cy="3621338"/>
              </a:xfrm>
              <a:prstGeom prst="bentConnector3">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Connector: Elbow 64">
                <a:extLst>
                  <a:ext uri="{FF2B5EF4-FFF2-40B4-BE49-F238E27FC236}">
                    <a16:creationId xmlns:a16="http://schemas.microsoft.com/office/drawing/2014/main" id="{BF9CE11C-9080-4AA6-9316-F7AA1522730C}"/>
                  </a:ext>
                </a:extLst>
              </p:cNvPr>
              <p:cNvCxnSpPr>
                <a:cxnSpLocks/>
                <a:stCxn id="59" idx="2"/>
                <a:endCxn id="61" idx="0"/>
              </p:cNvCxnSpPr>
              <p:nvPr/>
            </p:nvCxnSpPr>
            <p:spPr>
              <a:xfrm rot="5400000">
                <a:off x="5011596" y="3730385"/>
                <a:ext cx="1211840" cy="1116723"/>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Connector: Elbow 65">
                <a:extLst>
                  <a:ext uri="{FF2B5EF4-FFF2-40B4-BE49-F238E27FC236}">
                    <a16:creationId xmlns:a16="http://schemas.microsoft.com/office/drawing/2014/main" id="{7BA7514F-D286-4335-8182-4F3FE869F316}"/>
                  </a:ext>
                </a:extLst>
              </p:cNvPr>
              <p:cNvCxnSpPr>
                <a:cxnSpLocks/>
                <a:stCxn id="59" idx="2"/>
                <a:endCxn id="62" idx="0"/>
              </p:cNvCxnSpPr>
              <p:nvPr/>
            </p:nvCxnSpPr>
            <p:spPr>
              <a:xfrm rot="16200000" flipH="1">
                <a:off x="6213979" y="3644724"/>
                <a:ext cx="1211839" cy="1288042"/>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Connector: Elbow 66">
                <a:extLst>
                  <a:ext uri="{FF2B5EF4-FFF2-40B4-BE49-F238E27FC236}">
                    <a16:creationId xmlns:a16="http://schemas.microsoft.com/office/drawing/2014/main" id="{4EF3CC23-5AB3-4B46-AE4C-A00CE42B06C9}"/>
                  </a:ext>
                </a:extLst>
              </p:cNvPr>
              <p:cNvCxnSpPr>
                <a:cxnSpLocks/>
                <a:stCxn id="59" idx="2"/>
                <a:endCxn id="63" idx="0"/>
              </p:cNvCxnSpPr>
              <p:nvPr/>
            </p:nvCxnSpPr>
            <p:spPr>
              <a:xfrm rot="16200000" flipH="1">
                <a:off x="7486258" y="2372445"/>
                <a:ext cx="1211838" cy="3832600"/>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8" name="Rectangle 67">
                <a:extLst>
                  <a:ext uri="{FF2B5EF4-FFF2-40B4-BE49-F238E27FC236}">
                    <a16:creationId xmlns:a16="http://schemas.microsoft.com/office/drawing/2014/main" id="{FFF0197F-FB9A-485D-B6D1-19A0C06F0921}"/>
                  </a:ext>
                </a:extLst>
              </p:cNvPr>
              <p:cNvSpPr/>
              <p:nvPr/>
            </p:nvSpPr>
            <p:spPr>
              <a:xfrm>
                <a:off x="4816890" y="881820"/>
                <a:ext cx="2717975" cy="7945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Blog Post </a:t>
                </a:r>
                <a:r>
                  <a:rPr lang="en-US" b="1" dirty="0"/>
                  <a:t>Provider</a:t>
                </a:r>
              </a:p>
            </p:txBody>
          </p:sp>
          <p:cxnSp>
            <p:nvCxnSpPr>
              <p:cNvPr id="69" name="Straight Arrow Connector 68">
                <a:extLst>
                  <a:ext uri="{FF2B5EF4-FFF2-40B4-BE49-F238E27FC236}">
                    <a16:creationId xmlns:a16="http://schemas.microsoft.com/office/drawing/2014/main" id="{30F7B8AF-B947-4B9C-951B-8B3FA2538BD8}"/>
                  </a:ext>
                </a:extLst>
              </p:cNvPr>
              <p:cNvCxnSpPr>
                <a:stCxn id="68" idx="2"/>
                <a:endCxn id="59" idx="0"/>
              </p:cNvCxnSpPr>
              <p:nvPr/>
            </p:nvCxnSpPr>
            <p:spPr>
              <a:xfrm flipH="1">
                <a:off x="6175877" y="1676403"/>
                <a:ext cx="1" cy="121184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70" name="Connector: Elbow 69">
              <a:extLst>
                <a:ext uri="{FF2B5EF4-FFF2-40B4-BE49-F238E27FC236}">
                  <a16:creationId xmlns:a16="http://schemas.microsoft.com/office/drawing/2014/main" id="{0951C096-B6CC-42FF-A638-5C5667BFE5C3}"/>
                </a:ext>
              </a:extLst>
            </p:cNvPr>
            <p:cNvCxnSpPr/>
            <p:nvPr/>
          </p:nvCxnSpPr>
          <p:spPr>
            <a:xfrm rot="10800000" flipV="1">
              <a:off x="2398985" y="1039886"/>
              <a:ext cx="3379075" cy="5044960"/>
            </a:xfrm>
            <a:prstGeom prst="bentConnector3">
              <a:avLst>
                <a:gd name="adj1" fmla="val 106765"/>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1" name="Rectangle 70">
              <a:extLst>
                <a:ext uri="{FF2B5EF4-FFF2-40B4-BE49-F238E27FC236}">
                  <a16:creationId xmlns:a16="http://schemas.microsoft.com/office/drawing/2014/main" id="{D985CF06-1BA2-4105-8385-C7B62E018328}"/>
                </a:ext>
              </a:extLst>
            </p:cNvPr>
            <p:cNvSpPr/>
            <p:nvPr/>
          </p:nvSpPr>
          <p:spPr>
            <a:xfrm>
              <a:off x="2187191" y="1912185"/>
              <a:ext cx="1492477" cy="4415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blogPost</a:t>
              </a:r>
              <a:r>
                <a:rPr lang="en-US" dirty="0"/>
                <a:t>: []</a:t>
              </a:r>
            </a:p>
          </p:txBody>
        </p:sp>
        <p:sp>
          <p:nvSpPr>
            <p:cNvPr id="72" name="Rectangle 71">
              <a:extLst>
                <a:ext uri="{FF2B5EF4-FFF2-40B4-BE49-F238E27FC236}">
                  <a16:creationId xmlns:a16="http://schemas.microsoft.com/office/drawing/2014/main" id="{C65A8A9F-4369-49F0-ACE3-CFE2DB0E4982}"/>
                </a:ext>
              </a:extLst>
            </p:cNvPr>
            <p:cNvSpPr/>
            <p:nvPr/>
          </p:nvSpPr>
          <p:spPr>
            <a:xfrm>
              <a:off x="2398984" y="5687554"/>
              <a:ext cx="2233447" cy="7945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BlogList</a:t>
              </a:r>
              <a:endParaRPr lang="en-US" dirty="0"/>
            </a:p>
          </p:txBody>
        </p:sp>
        <p:cxnSp>
          <p:nvCxnSpPr>
            <p:cNvPr id="73" name="Straight Arrow Connector 72">
              <a:extLst>
                <a:ext uri="{FF2B5EF4-FFF2-40B4-BE49-F238E27FC236}">
                  <a16:creationId xmlns:a16="http://schemas.microsoft.com/office/drawing/2014/main" id="{4B75853C-1A09-4C8A-BDD9-8E523092183A}"/>
                </a:ext>
              </a:extLst>
            </p:cNvPr>
            <p:cNvCxnSpPr>
              <a:cxnSpLocks/>
            </p:cNvCxnSpPr>
            <p:nvPr/>
          </p:nvCxnSpPr>
          <p:spPr>
            <a:xfrm>
              <a:off x="3515708" y="5450024"/>
              <a:ext cx="0" cy="23753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23736881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sz="3600" dirty="0"/>
              <a:t>Automating Context Creation</a:t>
            </a:r>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763928" y="1985580"/>
            <a:ext cx="4884518" cy="3849624"/>
          </a:xfrm>
        </p:spPr>
        <p:txBody>
          <a:bodyPr>
            <a:normAutofit fontScale="92500" lnSpcReduction="20000"/>
          </a:bodyPr>
          <a:lstStyle/>
          <a:p>
            <a:r>
              <a:rPr lang="en-US" sz="2000" dirty="0"/>
              <a:t>Now, it’s just a matter of writing the function body!</a:t>
            </a:r>
          </a:p>
          <a:p>
            <a:endParaRPr lang="en-US" sz="2000" dirty="0"/>
          </a:p>
          <a:p>
            <a:r>
              <a:rPr lang="en-US" sz="2000" dirty="0"/>
              <a:t>We’re going to create two things in this function and return them.</a:t>
            </a:r>
          </a:p>
          <a:p>
            <a:endParaRPr lang="en-US" sz="2000" dirty="0"/>
          </a:p>
          <a:p>
            <a:r>
              <a:rPr lang="en-US" sz="2000" dirty="0"/>
              <a:t>The first is our Context object.</a:t>
            </a:r>
          </a:p>
          <a:p>
            <a:endParaRPr lang="en-US" sz="2000" dirty="0"/>
          </a:p>
          <a:p>
            <a:r>
              <a:rPr lang="en-US" sz="2000" dirty="0"/>
              <a:t>We create it in just the same way we did before in the other file.</a:t>
            </a:r>
            <a:endParaRPr lang="en-US" sz="1600" dirty="0"/>
          </a:p>
        </p:txBody>
      </p:sp>
      <p:pic>
        <p:nvPicPr>
          <p:cNvPr id="5" name="Picture 4">
            <a:extLst>
              <a:ext uri="{FF2B5EF4-FFF2-40B4-BE49-F238E27FC236}">
                <a16:creationId xmlns:a16="http://schemas.microsoft.com/office/drawing/2014/main" id="{270BD089-6BA6-48DF-867C-4117848548F7}"/>
              </a:ext>
            </a:extLst>
          </p:cNvPr>
          <p:cNvPicPr>
            <a:picLocks noChangeAspect="1"/>
          </p:cNvPicPr>
          <p:nvPr/>
        </p:nvPicPr>
        <p:blipFill>
          <a:blip r:embed="rId2"/>
          <a:stretch>
            <a:fillRect/>
          </a:stretch>
        </p:blipFill>
        <p:spPr>
          <a:xfrm>
            <a:off x="5909178" y="2507887"/>
            <a:ext cx="5454930" cy="1587582"/>
          </a:xfrm>
          <a:prstGeom prst="rect">
            <a:avLst/>
          </a:prstGeom>
        </p:spPr>
      </p:pic>
    </p:spTree>
    <p:extLst>
      <p:ext uri="{BB962C8B-B14F-4D97-AF65-F5344CB8AC3E}">
        <p14:creationId xmlns:p14="http://schemas.microsoft.com/office/powerpoint/2010/main" val="275267265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sz="3600" dirty="0"/>
              <a:t>Automating Context Creation</a:t>
            </a:r>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763928" y="1985580"/>
            <a:ext cx="2992057" cy="3849624"/>
          </a:xfrm>
        </p:spPr>
        <p:txBody>
          <a:bodyPr>
            <a:normAutofit fontScale="77500" lnSpcReduction="20000"/>
          </a:bodyPr>
          <a:lstStyle/>
          <a:p>
            <a:r>
              <a:rPr lang="en-US" sz="2000" dirty="0"/>
              <a:t>The second thing to set up is the Provider function.</a:t>
            </a:r>
          </a:p>
          <a:p>
            <a:endParaRPr lang="en-US" sz="2000" dirty="0"/>
          </a:p>
          <a:p>
            <a:r>
              <a:rPr lang="en-US" sz="2000" dirty="0"/>
              <a:t>Again, very similar to our previous Provider function!</a:t>
            </a:r>
          </a:p>
          <a:p>
            <a:pPr lvl="1"/>
            <a:r>
              <a:rPr lang="en-US" sz="1800" dirty="0"/>
              <a:t>I’m providing both so we can compare and contrast.</a:t>
            </a:r>
          </a:p>
          <a:p>
            <a:endParaRPr lang="en-US" sz="2000" dirty="0"/>
          </a:p>
          <a:p>
            <a:r>
              <a:rPr lang="en-US" sz="2000" dirty="0"/>
              <a:t>The difference is that, instead of being “blog specific”, we’ll give it kind of general variable names.</a:t>
            </a:r>
            <a:endParaRPr lang="en-US" sz="1600" dirty="0"/>
          </a:p>
        </p:txBody>
      </p:sp>
      <p:pic>
        <p:nvPicPr>
          <p:cNvPr id="8" name="Picture 7">
            <a:extLst>
              <a:ext uri="{FF2B5EF4-FFF2-40B4-BE49-F238E27FC236}">
                <a16:creationId xmlns:a16="http://schemas.microsoft.com/office/drawing/2014/main" id="{1B1C4387-A118-43A9-A573-6382787E8FD7}"/>
              </a:ext>
            </a:extLst>
          </p:cNvPr>
          <p:cNvPicPr>
            <a:picLocks noChangeAspect="1"/>
          </p:cNvPicPr>
          <p:nvPr/>
        </p:nvPicPr>
        <p:blipFill>
          <a:blip r:embed="rId2"/>
          <a:stretch>
            <a:fillRect/>
          </a:stretch>
        </p:blipFill>
        <p:spPr>
          <a:xfrm>
            <a:off x="5169253" y="3735074"/>
            <a:ext cx="6610690" cy="2038455"/>
          </a:xfrm>
          <a:prstGeom prst="rect">
            <a:avLst/>
          </a:prstGeom>
        </p:spPr>
      </p:pic>
      <p:sp>
        <p:nvSpPr>
          <p:cNvPr id="9" name="TextBox 8">
            <a:extLst>
              <a:ext uri="{FF2B5EF4-FFF2-40B4-BE49-F238E27FC236}">
                <a16:creationId xmlns:a16="http://schemas.microsoft.com/office/drawing/2014/main" id="{9EE805E1-43C4-4EFF-AC90-1740791EC7C5}"/>
              </a:ext>
            </a:extLst>
          </p:cNvPr>
          <p:cNvSpPr txBox="1"/>
          <p:nvPr/>
        </p:nvSpPr>
        <p:spPr>
          <a:xfrm>
            <a:off x="7258399" y="5718952"/>
            <a:ext cx="2432397" cy="369332"/>
          </a:xfrm>
          <a:prstGeom prst="rect">
            <a:avLst/>
          </a:prstGeom>
          <a:noFill/>
        </p:spPr>
        <p:txBody>
          <a:bodyPr wrap="none" rtlCol="0">
            <a:spAutoFit/>
          </a:bodyPr>
          <a:lstStyle/>
          <a:p>
            <a:r>
              <a:rPr lang="en-US" i="1" dirty="0"/>
              <a:t>createDataContext.js</a:t>
            </a:r>
          </a:p>
        </p:txBody>
      </p:sp>
      <p:sp>
        <p:nvSpPr>
          <p:cNvPr id="11" name="TextBox 10">
            <a:extLst>
              <a:ext uri="{FF2B5EF4-FFF2-40B4-BE49-F238E27FC236}">
                <a16:creationId xmlns:a16="http://schemas.microsoft.com/office/drawing/2014/main" id="{EFF7959A-2649-4E8F-BCC1-97392DCFEB59}"/>
              </a:ext>
            </a:extLst>
          </p:cNvPr>
          <p:cNvSpPr txBox="1"/>
          <p:nvPr/>
        </p:nvSpPr>
        <p:spPr>
          <a:xfrm>
            <a:off x="7619811" y="2594065"/>
            <a:ext cx="1709571" cy="369332"/>
          </a:xfrm>
          <a:prstGeom prst="rect">
            <a:avLst/>
          </a:prstGeom>
          <a:noFill/>
        </p:spPr>
        <p:txBody>
          <a:bodyPr wrap="none" rtlCol="0">
            <a:spAutoFit/>
          </a:bodyPr>
          <a:lstStyle/>
          <a:p>
            <a:r>
              <a:rPr lang="en-US" i="1" dirty="0"/>
              <a:t>BlogContext.js</a:t>
            </a:r>
          </a:p>
        </p:txBody>
      </p:sp>
      <p:pic>
        <p:nvPicPr>
          <p:cNvPr id="13" name="Picture 12">
            <a:extLst>
              <a:ext uri="{FF2B5EF4-FFF2-40B4-BE49-F238E27FC236}">
                <a16:creationId xmlns:a16="http://schemas.microsoft.com/office/drawing/2014/main" id="{D6543F9B-24FF-4606-BE32-1301FB57FCAB}"/>
              </a:ext>
            </a:extLst>
          </p:cNvPr>
          <p:cNvPicPr>
            <a:picLocks noChangeAspect="1"/>
          </p:cNvPicPr>
          <p:nvPr/>
        </p:nvPicPr>
        <p:blipFill>
          <a:blip r:embed="rId3"/>
          <a:stretch>
            <a:fillRect/>
          </a:stretch>
        </p:blipFill>
        <p:spPr>
          <a:xfrm>
            <a:off x="3891953" y="4351"/>
            <a:ext cx="8210972" cy="2648086"/>
          </a:xfrm>
          <a:prstGeom prst="rect">
            <a:avLst/>
          </a:prstGeom>
        </p:spPr>
      </p:pic>
    </p:spTree>
    <p:extLst>
      <p:ext uri="{BB962C8B-B14F-4D97-AF65-F5344CB8AC3E}">
        <p14:creationId xmlns:p14="http://schemas.microsoft.com/office/powerpoint/2010/main" val="2010514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sz="3600" dirty="0"/>
              <a:t>Automating Context Creation</a:t>
            </a:r>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763928" y="1985580"/>
            <a:ext cx="2992057" cy="3849624"/>
          </a:xfrm>
        </p:spPr>
        <p:txBody>
          <a:bodyPr>
            <a:normAutofit lnSpcReduction="10000"/>
          </a:bodyPr>
          <a:lstStyle/>
          <a:p>
            <a:r>
              <a:rPr lang="en-US" sz="2000" dirty="0"/>
              <a:t>So, the first thing we did in the “old” way was set up our reducer.</a:t>
            </a:r>
          </a:p>
          <a:p>
            <a:endParaRPr lang="en-US" sz="2000" dirty="0"/>
          </a:p>
          <a:p>
            <a:r>
              <a:rPr lang="en-US" sz="2000" dirty="0"/>
              <a:t>That’s what we do here!</a:t>
            </a:r>
          </a:p>
          <a:p>
            <a:pPr lvl="1"/>
            <a:r>
              <a:rPr lang="en-US" sz="1400" dirty="0"/>
              <a:t>But we pass in the “reducer” and the “</a:t>
            </a:r>
            <a:r>
              <a:rPr lang="en-US" sz="1400" dirty="0" err="1"/>
              <a:t>initialState</a:t>
            </a:r>
            <a:r>
              <a:rPr lang="en-US" sz="1400" dirty="0"/>
              <a:t>” values that will be passed into our function as arguments.</a:t>
            </a:r>
          </a:p>
        </p:txBody>
      </p:sp>
      <p:pic>
        <p:nvPicPr>
          <p:cNvPr id="8" name="Picture 7">
            <a:extLst>
              <a:ext uri="{FF2B5EF4-FFF2-40B4-BE49-F238E27FC236}">
                <a16:creationId xmlns:a16="http://schemas.microsoft.com/office/drawing/2014/main" id="{1B1C4387-A118-43A9-A573-6382787E8FD7}"/>
              </a:ext>
            </a:extLst>
          </p:cNvPr>
          <p:cNvPicPr>
            <a:picLocks noChangeAspect="1"/>
          </p:cNvPicPr>
          <p:nvPr/>
        </p:nvPicPr>
        <p:blipFill>
          <a:blip r:embed="rId2"/>
          <a:stretch>
            <a:fillRect/>
          </a:stretch>
        </p:blipFill>
        <p:spPr>
          <a:xfrm>
            <a:off x="5169253" y="3735074"/>
            <a:ext cx="6610690" cy="2038455"/>
          </a:xfrm>
          <a:prstGeom prst="rect">
            <a:avLst/>
          </a:prstGeom>
        </p:spPr>
      </p:pic>
      <p:sp>
        <p:nvSpPr>
          <p:cNvPr id="9" name="TextBox 8">
            <a:extLst>
              <a:ext uri="{FF2B5EF4-FFF2-40B4-BE49-F238E27FC236}">
                <a16:creationId xmlns:a16="http://schemas.microsoft.com/office/drawing/2014/main" id="{9EE805E1-43C4-4EFF-AC90-1740791EC7C5}"/>
              </a:ext>
            </a:extLst>
          </p:cNvPr>
          <p:cNvSpPr txBox="1"/>
          <p:nvPr/>
        </p:nvSpPr>
        <p:spPr>
          <a:xfrm>
            <a:off x="7258399" y="5718952"/>
            <a:ext cx="2432397" cy="369332"/>
          </a:xfrm>
          <a:prstGeom prst="rect">
            <a:avLst/>
          </a:prstGeom>
          <a:noFill/>
        </p:spPr>
        <p:txBody>
          <a:bodyPr wrap="none" rtlCol="0">
            <a:spAutoFit/>
          </a:bodyPr>
          <a:lstStyle/>
          <a:p>
            <a:r>
              <a:rPr lang="en-US" i="1" dirty="0"/>
              <a:t>createDataContext.js</a:t>
            </a:r>
          </a:p>
        </p:txBody>
      </p:sp>
      <p:sp>
        <p:nvSpPr>
          <p:cNvPr id="11" name="TextBox 10">
            <a:extLst>
              <a:ext uri="{FF2B5EF4-FFF2-40B4-BE49-F238E27FC236}">
                <a16:creationId xmlns:a16="http://schemas.microsoft.com/office/drawing/2014/main" id="{EFF7959A-2649-4E8F-BCC1-97392DCFEB59}"/>
              </a:ext>
            </a:extLst>
          </p:cNvPr>
          <p:cNvSpPr txBox="1"/>
          <p:nvPr/>
        </p:nvSpPr>
        <p:spPr>
          <a:xfrm>
            <a:off x="7619811" y="2594065"/>
            <a:ext cx="1709571" cy="369332"/>
          </a:xfrm>
          <a:prstGeom prst="rect">
            <a:avLst/>
          </a:prstGeom>
          <a:noFill/>
        </p:spPr>
        <p:txBody>
          <a:bodyPr wrap="none" rtlCol="0">
            <a:spAutoFit/>
          </a:bodyPr>
          <a:lstStyle/>
          <a:p>
            <a:r>
              <a:rPr lang="en-US" i="1" dirty="0"/>
              <a:t>BlogContext.js</a:t>
            </a:r>
          </a:p>
        </p:txBody>
      </p:sp>
      <p:pic>
        <p:nvPicPr>
          <p:cNvPr id="13" name="Picture 12">
            <a:extLst>
              <a:ext uri="{FF2B5EF4-FFF2-40B4-BE49-F238E27FC236}">
                <a16:creationId xmlns:a16="http://schemas.microsoft.com/office/drawing/2014/main" id="{D6543F9B-24FF-4606-BE32-1301FB57FCAB}"/>
              </a:ext>
            </a:extLst>
          </p:cNvPr>
          <p:cNvPicPr>
            <a:picLocks noChangeAspect="1"/>
          </p:cNvPicPr>
          <p:nvPr/>
        </p:nvPicPr>
        <p:blipFill>
          <a:blip r:embed="rId3"/>
          <a:stretch>
            <a:fillRect/>
          </a:stretch>
        </p:blipFill>
        <p:spPr>
          <a:xfrm>
            <a:off x="3891953" y="4351"/>
            <a:ext cx="8210972" cy="2648086"/>
          </a:xfrm>
          <a:prstGeom prst="rect">
            <a:avLst/>
          </a:prstGeom>
        </p:spPr>
      </p:pic>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CD15DE00-3082-449C-8639-E4341FCDFF94}"/>
                  </a:ext>
                </a:extLst>
              </p14:cNvPr>
              <p14:cNvContentPartPr/>
              <p14:nvPr/>
            </p14:nvContentPartPr>
            <p14:xfrm>
              <a:off x="1382769" y="3038295"/>
              <a:ext cx="740520" cy="360"/>
            </p14:xfrm>
          </p:contentPart>
        </mc:Choice>
        <mc:Fallback xmlns="">
          <p:pic>
            <p:nvPicPr>
              <p:cNvPr id="4" name="Ink 3">
                <a:extLst>
                  <a:ext uri="{FF2B5EF4-FFF2-40B4-BE49-F238E27FC236}">
                    <a16:creationId xmlns:a16="http://schemas.microsoft.com/office/drawing/2014/main" id="{CD15DE00-3082-449C-8639-E4341FCDFF94}"/>
                  </a:ext>
                </a:extLst>
              </p:cNvPr>
              <p:cNvPicPr/>
              <p:nvPr/>
            </p:nvPicPr>
            <p:blipFill>
              <a:blip r:embed="rId5"/>
              <a:stretch>
                <a:fillRect/>
              </a:stretch>
            </p:blipFill>
            <p:spPr>
              <a:xfrm>
                <a:off x="1365129" y="3020295"/>
                <a:ext cx="77616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a16="http://schemas.microsoft.com/office/drawing/2014/main" id="{4B2E8A97-2038-4802-AE99-F2148083E2B9}"/>
                  </a:ext>
                </a:extLst>
              </p14:cNvPr>
              <p14:cNvContentPartPr/>
              <p14:nvPr/>
            </p14:nvContentPartPr>
            <p14:xfrm>
              <a:off x="1035729" y="3390735"/>
              <a:ext cx="713160" cy="28080"/>
            </p14:xfrm>
          </p:contentPart>
        </mc:Choice>
        <mc:Fallback xmlns="">
          <p:pic>
            <p:nvPicPr>
              <p:cNvPr id="5" name="Ink 4">
                <a:extLst>
                  <a:ext uri="{FF2B5EF4-FFF2-40B4-BE49-F238E27FC236}">
                    <a16:creationId xmlns:a16="http://schemas.microsoft.com/office/drawing/2014/main" id="{4B2E8A97-2038-4802-AE99-F2148083E2B9}"/>
                  </a:ext>
                </a:extLst>
              </p:cNvPr>
              <p:cNvPicPr/>
              <p:nvPr/>
            </p:nvPicPr>
            <p:blipFill>
              <a:blip r:embed="rId7"/>
              <a:stretch>
                <a:fillRect/>
              </a:stretch>
            </p:blipFill>
            <p:spPr>
              <a:xfrm>
                <a:off x="1018089" y="3373095"/>
                <a:ext cx="748800" cy="637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6" name="Ink 5">
                <a:extLst>
                  <a:ext uri="{FF2B5EF4-FFF2-40B4-BE49-F238E27FC236}">
                    <a16:creationId xmlns:a16="http://schemas.microsoft.com/office/drawing/2014/main" id="{84A5BC40-725F-417A-84BD-F5CF4F804729}"/>
                  </a:ext>
                </a:extLst>
              </p14:cNvPr>
              <p14:cNvContentPartPr/>
              <p14:nvPr/>
            </p14:nvContentPartPr>
            <p14:xfrm>
              <a:off x="4820769" y="746175"/>
              <a:ext cx="4891320" cy="12600"/>
            </p14:xfrm>
          </p:contentPart>
        </mc:Choice>
        <mc:Fallback xmlns="">
          <p:pic>
            <p:nvPicPr>
              <p:cNvPr id="6" name="Ink 5">
                <a:extLst>
                  <a:ext uri="{FF2B5EF4-FFF2-40B4-BE49-F238E27FC236}">
                    <a16:creationId xmlns:a16="http://schemas.microsoft.com/office/drawing/2014/main" id="{84A5BC40-725F-417A-84BD-F5CF4F804729}"/>
                  </a:ext>
                </a:extLst>
              </p:cNvPr>
              <p:cNvPicPr/>
              <p:nvPr/>
            </p:nvPicPr>
            <p:blipFill>
              <a:blip r:embed="rId9"/>
              <a:stretch>
                <a:fillRect/>
              </a:stretch>
            </p:blipFill>
            <p:spPr>
              <a:xfrm>
                <a:off x="4803129" y="728535"/>
                <a:ext cx="4926960" cy="482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7" name="Ink 6">
                <a:extLst>
                  <a:ext uri="{FF2B5EF4-FFF2-40B4-BE49-F238E27FC236}">
                    <a16:creationId xmlns:a16="http://schemas.microsoft.com/office/drawing/2014/main" id="{8BCD7F72-0385-4B54-8F6A-44E1DE07C91C}"/>
                  </a:ext>
                </a:extLst>
              </p14:cNvPr>
              <p14:cNvContentPartPr/>
              <p14:nvPr/>
            </p14:nvContentPartPr>
            <p14:xfrm>
              <a:off x="849609" y="4646775"/>
              <a:ext cx="1067760" cy="1242720"/>
            </p14:xfrm>
          </p:contentPart>
        </mc:Choice>
        <mc:Fallback xmlns="">
          <p:pic>
            <p:nvPicPr>
              <p:cNvPr id="7" name="Ink 6">
                <a:extLst>
                  <a:ext uri="{FF2B5EF4-FFF2-40B4-BE49-F238E27FC236}">
                    <a16:creationId xmlns:a16="http://schemas.microsoft.com/office/drawing/2014/main" id="{8BCD7F72-0385-4B54-8F6A-44E1DE07C91C}"/>
                  </a:ext>
                </a:extLst>
              </p:cNvPr>
              <p:cNvPicPr/>
              <p:nvPr/>
            </p:nvPicPr>
            <p:blipFill>
              <a:blip r:embed="rId11"/>
              <a:stretch>
                <a:fillRect/>
              </a:stretch>
            </p:blipFill>
            <p:spPr>
              <a:xfrm>
                <a:off x="845289" y="4642455"/>
                <a:ext cx="1076400" cy="12513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0" name="Ink 9">
                <a:extLst>
                  <a:ext uri="{FF2B5EF4-FFF2-40B4-BE49-F238E27FC236}">
                    <a16:creationId xmlns:a16="http://schemas.microsoft.com/office/drawing/2014/main" id="{771A79D8-286C-4F01-A617-C0A0535AAE72}"/>
                  </a:ext>
                </a:extLst>
              </p14:cNvPr>
              <p14:cNvContentPartPr/>
              <p14:nvPr/>
            </p14:nvContentPartPr>
            <p14:xfrm>
              <a:off x="6499089" y="5312055"/>
              <a:ext cx="5142600" cy="7200"/>
            </p14:xfrm>
          </p:contentPart>
        </mc:Choice>
        <mc:Fallback xmlns="">
          <p:pic>
            <p:nvPicPr>
              <p:cNvPr id="10" name="Ink 9">
                <a:extLst>
                  <a:ext uri="{FF2B5EF4-FFF2-40B4-BE49-F238E27FC236}">
                    <a16:creationId xmlns:a16="http://schemas.microsoft.com/office/drawing/2014/main" id="{771A79D8-286C-4F01-A617-C0A0535AAE72}"/>
                  </a:ext>
                </a:extLst>
              </p:cNvPr>
              <p:cNvPicPr/>
              <p:nvPr/>
            </p:nvPicPr>
            <p:blipFill>
              <a:blip r:embed="rId13"/>
              <a:stretch>
                <a:fillRect/>
              </a:stretch>
            </p:blipFill>
            <p:spPr>
              <a:xfrm>
                <a:off x="6494769" y="5307735"/>
                <a:ext cx="5151240" cy="15840"/>
              </a:xfrm>
              <a:prstGeom prst="rect">
                <a:avLst/>
              </a:prstGeom>
            </p:spPr>
          </p:pic>
        </mc:Fallback>
      </mc:AlternateContent>
    </p:spTree>
    <p:extLst>
      <p:ext uri="{BB962C8B-B14F-4D97-AF65-F5344CB8AC3E}">
        <p14:creationId xmlns:p14="http://schemas.microsoft.com/office/powerpoint/2010/main" val="18530451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sz="3600" dirty="0"/>
              <a:t>Automating Context Creation</a:t>
            </a:r>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763928" y="1985580"/>
            <a:ext cx="2992057" cy="3849624"/>
          </a:xfrm>
        </p:spPr>
        <p:txBody>
          <a:bodyPr>
            <a:normAutofit lnSpcReduction="10000"/>
          </a:bodyPr>
          <a:lstStyle/>
          <a:p>
            <a:r>
              <a:rPr lang="en-US" sz="2000" dirty="0"/>
              <a:t>You can see the next thing we did was write our helper function.</a:t>
            </a:r>
          </a:p>
          <a:p>
            <a:endParaRPr lang="en-US" sz="2000" dirty="0"/>
          </a:p>
          <a:p>
            <a:r>
              <a:rPr lang="en-US" sz="2000" dirty="0"/>
              <a:t>We’re going to skip that for the time being.</a:t>
            </a:r>
          </a:p>
          <a:p>
            <a:pPr lvl="1"/>
            <a:r>
              <a:rPr lang="en-US" dirty="0"/>
              <a:t>But as discussed, we know eventually it’s going to involve that actions argument the function takes in.</a:t>
            </a:r>
          </a:p>
        </p:txBody>
      </p:sp>
      <p:pic>
        <p:nvPicPr>
          <p:cNvPr id="8" name="Picture 7">
            <a:extLst>
              <a:ext uri="{FF2B5EF4-FFF2-40B4-BE49-F238E27FC236}">
                <a16:creationId xmlns:a16="http://schemas.microsoft.com/office/drawing/2014/main" id="{1B1C4387-A118-43A9-A573-6382787E8FD7}"/>
              </a:ext>
            </a:extLst>
          </p:cNvPr>
          <p:cNvPicPr>
            <a:picLocks noChangeAspect="1"/>
          </p:cNvPicPr>
          <p:nvPr/>
        </p:nvPicPr>
        <p:blipFill>
          <a:blip r:embed="rId2"/>
          <a:stretch>
            <a:fillRect/>
          </a:stretch>
        </p:blipFill>
        <p:spPr>
          <a:xfrm>
            <a:off x="5169253" y="3735074"/>
            <a:ext cx="6610690" cy="2038455"/>
          </a:xfrm>
          <a:prstGeom prst="rect">
            <a:avLst/>
          </a:prstGeom>
        </p:spPr>
      </p:pic>
      <p:sp>
        <p:nvSpPr>
          <p:cNvPr id="9" name="TextBox 8">
            <a:extLst>
              <a:ext uri="{FF2B5EF4-FFF2-40B4-BE49-F238E27FC236}">
                <a16:creationId xmlns:a16="http://schemas.microsoft.com/office/drawing/2014/main" id="{9EE805E1-43C4-4EFF-AC90-1740791EC7C5}"/>
              </a:ext>
            </a:extLst>
          </p:cNvPr>
          <p:cNvSpPr txBox="1"/>
          <p:nvPr/>
        </p:nvSpPr>
        <p:spPr>
          <a:xfrm>
            <a:off x="7258399" y="5718952"/>
            <a:ext cx="2432397" cy="369332"/>
          </a:xfrm>
          <a:prstGeom prst="rect">
            <a:avLst/>
          </a:prstGeom>
          <a:noFill/>
        </p:spPr>
        <p:txBody>
          <a:bodyPr wrap="none" rtlCol="0">
            <a:spAutoFit/>
          </a:bodyPr>
          <a:lstStyle/>
          <a:p>
            <a:r>
              <a:rPr lang="en-US" i="1" dirty="0"/>
              <a:t>createDataContext.js</a:t>
            </a:r>
          </a:p>
        </p:txBody>
      </p:sp>
      <p:sp>
        <p:nvSpPr>
          <p:cNvPr id="11" name="TextBox 10">
            <a:extLst>
              <a:ext uri="{FF2B5EF4-FFF2-40B4-BE49-F238E27FC236}">
                <a16:creationId xmlns:a16="http://schemas.microsoft.com/office/drawing/2014/main" id="{EFF7959A-2649-4E8F-BCC1-97392DCFEB59}"/>
              </a:ext>
            </a:extLst>
          </p:cNvPr>
          <p:cNvSpPr txBox="1"/>
          <p:nvPr/>
        </p:nvSpPr>
        <p:spPr>
          <a:xfrm>
            <a:off x="7619811" y="2594065"/>
            <a:ext cx="1709571" cy="369332"/>
          </a:xfrm>
          <a:prstGeom prst="rect">
            <a:avLst/>
          </a:prstGeom>
          <a:noFill/>
        </p:spPr>
        <p:txBody>
          <a:bodyPr wrap="none" rtlCol="0">
            <a:spAutoFit/>
          </a:bodyPr>
          <a:lstStyle/>
          <a:p>
            <a:r>
              <a:rPr lang="en-US" i="1" dirty="0"/>
              <a:t>BlogContext.js</a:t>
            </a:r>
          </a:p>
        </p:txBody>
      </p:sp>
      <p:pic>
        <p:nvPicPr>
          <p:cNvPr id="13" name="Picture 12">
            <a:extLst>
              <a:ext uri="{FF2B5EF4-FFF2-40B4-BE49-F238E27FC236}">
                <a16:creationId xmlns:a16="http://schemas.microsoft.com/office/drawing/2014/main" id="{D6543F9B-24FF-4606-BE32-1301FB57FCAB}"/>
              </a:ext>
            </a:extLst>
          </p:cNvPr>
          <p:cNvPicPr>
            <a:picLocks noChangeAspect="1"/>
          </p:cNvPicPr>
          <p:nvPr/>
        </p:nvPicPr>
        <p:blipFill>
          <a:blip r:embed="rId3"/>
          <a:stretch>
            <a:fillRect/>
          </a:stretch>
        </p:blipFill>
        <p:spPr>
          <a:xfrm>
            <a:off x="3891953" y="4351"/>
            <a:ext cx="8210972" cy="2648086"/>
          </a:xfrm>
          <a:prstGeom prst="rect">
            <a:avLst/>
          </a:prstGeom>
        </p:spPr>
      </p:pic>
      <mc:AlternateContent xmlns:mc="http://schemas.openxmlformats.org/markup-compatibility/2006" xmlns:p14="http://schemas.microsoft.com/office/powerpoint/2010/main">
        <mc:Choice Requires="p14">
          <p:contentPart p14:bwMode="auto" r:id="rId4">
            <p14:nvContentPartPr>
              <p14:cNvPr id="12" name="Ink 11">
                <a:extLst>
                  <a:ext uri="{FF2B5EF4-FFF2-40B4-BE49-F238E27FC236}">
                    <a16:creationId xmlns:a16="http://schemas.microsoft.com/office/drawing/2014/main" id="{A666352E-5F1D-4051-93B6-47DB39BF0549}"/>
                  </a:ext>
                </a:extLst>
              </p14:cNvPr>
              <p14:cNvContentPartPr/>
              <p14:nvPr/>
            </p14:nvContentPartPr>
            <p14:xfrm>
              <a:off x="2286009" y="3067095"/>
              <a:ext cx="456840" cy="360"/>
            </p14:xfrm>
          </p:contentPart>
        </mc:Choice>
        <mc:Fallback xmlns="">
          <p:pic>
            <p:nvPicPr>
              <p:cNvPr id="12" name="Ink 11">
                <a:extLst>
                  <a:ext uri="{FF2B5EF4-FFF2-40B4-BE49-F238E27FC236}">
                    <a16:creationId xmlns:a16="http://schemas.microsoft.com/office/drawing/2014/main" id="{A666352E-5F1D-4051-93B6-47DB39BF0549}"/>
                  </a:ext>
                </a:extLst>
              </p:cNvPr>
              <p:cNvPicPr/>
              <p:nvPr/>
            </p:nvPicPr>
            <p:blipFill>
              <a:blip r:embed="rId5"/>
              <a:stretch>
                <a:fillRect/>
              </a:stretch>
            </p:blipFill>
            <p:spPr>
              <a:xfrm>
                <a:off x="2268009" y="3049095"/>
                <a:ext cx="49248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4" name="Ink 13">
                <a:extLst>
                  <a:ext uri="{FF2B5EF4-FFF2-40B4-BE49-F238E27FC236}">
                    <a16:creationId xmlns:a16="http://schemas.microsoft.com/office/drawing/2014/main" id="{782494F2-3A9C-4FAF-8805-97CB1492FB39}"/>
                  </a:ext>
                </a:extLst>
              </p14:cNvPr>
              <p14:cNvContentPartPr/>
              <p14:nvPr/>
            </p14:nvContentPartPr>
            <p14:xfrm>
              <a:off x="1261449" y="3344655"/>
              <a:ext cx="594720" cy="24120"/>
            </p14:xfrm>
          </p:contentPart>
        </mc:Choice>
        <mc:Fallback xmlns="">
          <p:pic>
            <p:nvPicPr>
              <p:cNvPr id="14" name="Ink 13">
                <a:extLst>
                  <a:ext uri="{FF2B5EF4-FFF2-40B4-BE49-F238E27FC236}">
                    <a16:creationId xmlns:a16="http://schemas.microsoft.com/office/drawing/2014/main" id="{782494F2-3A9C-4FAF-8805-97CB1492FB39}"/>
                  </a:ext>
                </a:extLst>
              </p:cNvPr>
              <p:cNvPicPr/>
              <p:nvPr/>
            </p:nvPicPr>
            <p:blipFill>
              <a:blip r:embed="rId7"/>
              <a:stretch>
                <a:fillRect/>
              </a:stretch>
            </p:blipFill>
            <p:spPr>
              <a:xfrm>
                <a:off x="1243809" y="3326655"/>
                <a:ext cx="630360" cy="597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5" name="Ink 14">
                <a:extLst>
                  <a:ext uri="{FF2B5EF4-FFF2-40B4-BE49-F238E27FC236}">
                    <a16:creationId xmlns:a16="http://schemas.microsoft.com/office/drawing/2014/main" id="{7E49F7B6-2779-494E-9510-0947E5A04A3C}"/>
                  </a:ext>
                </a:extLst>
              </p14:cNvPr>
              <p14:cNvContentPartPr/>
              <p14:nvPr/>
            </p14:nvContentPartPr>
            <p14:xfrm>
              <a:off x="4662729" y="843735"/>
              <a:ext cx="314640" cy="891720"/>
            </p14:xfrm>
          </p:contentPart>
        </mc:Choice>
        <mc:Fallback xmlns="">
          <p:pic>
            <p:nvPicPr>
              <p:cNvPr id="15" name="Ink 14">
                <a:extLst>
                  <a:ext uri="{FF2B5EF4-FFF2-40B4-BE49-F238E27FC236}">
                    <a16:creationId xmlns:a16="http://schemas.microsoft.com/office/drawing/2014/main" id="{7E49F7B6-2779-494E-9510-0947E5A04A3C}"/>
                  </a:ext>
                </a:extLst>
              </p:cNvPr>
              <p:cNvPicPr/>
              <p:nvPr/>
            </p:nvPicPr>
            <p:blipFill>
              <a:blip r:embed="rId9"/>
              <a:stretch>
                <a:fillRect/>
              </a:stretch>
            </p:blipFill>
            <p:spPr>
              <a:xfrm>
                <a:off x="4645089" y="826095"/>
                <a:ext cx="350280" cy="9273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7" name="Ink 16">
                <a:extLst>
                  <a:ext uri="{FF2B5EF4-FFF2-40B4-BE49-F238E27FC236}">
                    <a16:creationId xmlns:a16="http://schemas.microsoft.com/office/drawing/2014/main" id="{A5A3EA4E-76B4-42B7-BF2C-B88A343170BB}"/>
                  </a:ext>
                </a:extLst>
              </p14:cNvPr>
              <p14:cNvContentPartPr/>
              <p14:nvPr/>
            </p14:nvContentPartPr>
            <p14:xfrm>
              <a:off x="7997769" y="4397295"/>
              <a:ext cx="501840" cy="7200"/>
            </p14:xfrm>
          </p:contentPart>
        </mc:Choice>
        <mc:Fallback xmlns="">
          <p:pic>
            <p:nvPicPr>
              <p:cNvPr id="17" name="Ink 16">
                <a:extLst>
                  <a:ext uri="{FF2B5EF4-FFF2-40B4-BE49-F238E27FC236}">
                    <a16:creationId xmlns:a16="http://schemas.microsoft.com/office/drawing/2014/main" id="{A5A3EA4E-76B4-42B7-BF2C-B88A343170BB}"/>
                  </a:ext>
                </a:extLst>
              </p:cNvPr>
              <p:cNvPicPr/>
              <p:nvPr/>
            </p:nvPicPr>
            <p:blipFill>
              <a:blip r:embed="rId11"/>
              <a:stretch>
                <a:fillRect/>
              </a:stretch>
            </p:blipFill>
            <p:spPr>
              <a:xfrm>
                <a:off x="7993449" y="4392975"/>
                <a:ext cx="510480" cy="158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8" name="Ink 17">
                <a:extLst>
                  <a:ext uri="{FF2B5EF4-FFF2-40B4-BE49-F238E27FC236}">
                    <a16:creationId xmlns:a16="http://schemas.microsoft.com/office/drawing/2014/main" id="{F5E6AEEA-F019-42D1-9AF0-125C8FF00DD4}"/>
                  </a:ext>
                </a:extLst>
              </p14:cNvPr>
              <p14:cNvContentPartPr/>
              <p14:nvPr/>
            </p14:nvContentPartPr>
            <p14:xfrm>
              <a:off x="1649169" y="5474775"/>
              <a:ext cx="535320" cy="18000"/>
            </p14:xfrm>
          </p:contentPart>
        </mc:Choice>
        <mc:Fallback xmlns="">
          <p:pic>
            <p:nvPicPr>
              <p:cNvPr id="18" name="Ink 17">
                <a:extLst>
                  <a:ext uri="{FF2B5EF4-FFF2-40B4-BE49-F238E27FC236}">
                    <a16:creationId xmlns:a16="http://schemas.microsoft.com/office/drawing/2014/main" id="{F5E6AEEA-F019-42D1-9AF0-125C8FF00DD4}"/>
                  </a:ext>
                </a:extLst>
              </p:cNvPr>
              <p:cNvPicPr/>
              <p:nvPr/>
            </p:nvPicPr>
            <p:blipFill>
              <a:blip r:embed="rId13"/>
              <a:stretch>
                <a:fillRect/>
              </a:stretch>
            </p:blipFill>
            <p:spPr>
              <a:xfrm>
                <a:off x="1644849" y="5470455"/>
                <a:ext cx="543960" cy="26640"/>
              </a:xfrm>
              <a:prstGeom prst="rect">
                <a:avLst/>
              </a:prstGeom>
            </p:spPr>
          </p:pic>
        </mc:Fallback>
      </mc:AlternateContent>
    </p:spTree>
    <p:extLst>
      <p:ext uri="{BB962C8B-B14F-4D97-AF65-F5344CB8AC3E}">
        <p14:creationId xmlns:p14="http://schemas.microsoft.com/office/powerpoint/2010/main" val="335005775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sz="3600" dirty="0"/>
              <a:t>Automating Context Creation</a:t>
            </a:r>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763928" y="1985580"/>
            <a:ext cx="2992057" cy="3849624"/>
          </a:xfrm>
        </p:spPr>
        <p:txBody>
          <a:bodyPr>
            <a:normAutofit fontScale="92500" lnSpcReduction="10000"/>
          </a:bodyPr>
          <a:lstStyle/>
          <a:p>
            <a:r>
              <a:rPr lang="en-US" sz="2000" dirty="0"/>
              <a:t>And instead, jump ahead to the JSX we return.</a:t>
            </a:r>
          </a:p>
          <a:p>
            <a:endParaRPr lang="en-US" sz="2000" dirty="0"/>
          </a:p>
          <a:p>
            <a:r>
              <a:rPr lang="en-US" sz="2000" dirty="0"/>
              <a:t>Where again, it mostly matches.</a:t>
            </a:r>
          </a:p>
          <a:p>
            <a:endParaRPr lang="en-US" sz="2000" dirty="0"/>
          </a:p>
          <a:p>
            <a:r>
              <a:rPr lang="en-US" sz="2000" dirty="0"/>
              <a:t>The question is – what goes inside of the value prop?</a:t>
            </a:r>
            <a:endParaRPr lang="en-US" dirty="0"/>
          </a:p>
        </p:txBody>
      </p:sp>
      <p:sp>
        <p:nvSpPr>
          <p:cNvPr id="9" name="TextBox 8">
            <a:extLst>
              <a:ext uri="{FF2B5EF4-FFF2-40B4-BE49-F238E27FC236}">
                <a16:creationId xmlns:a16="http://schemas.microsoft.com/office/drawing/2014/main" id="{9EE805E1-43C4-4EFF-AC90-1740791EC7C5}"/>
              </a:ext>
            </a:extLst>
          </p:cNvPr>
          <p:cNvSpPr txBox="1"/>
          <p:nvPr/>
        </p:nvSpPr>
        <p:spPr>
          <a:xfrm>
            <a:off x="7489893" y="6120533"/>
            <a:ext cx="2432397" cy="369332"/>
          </a:xfrm>
          <a:prstGeom prst="rect">
            <a:avLst/>
          </a:prstGeom>
          <a:noFill/>
        </p:spPr>
        <p:txBody>
          <a:bodyPr wrap="none" rtlCol="0">
            <a:spAutoFit/>
          </a:bodyPr>
          <a:lstStyle/>
          <a:p>
            <a:r>
              <a:rPr lang="en-US" i="1" dirty="0"/>
              <a:t>createDataContext.js</a:t>
            </a:r>
          </a:p>
        </p:txBody>
      </p:sp>
      <p:sp>
        <p:nvSpPr>
          <p:cNvPr id="11" name="TextBox 10">
            <a:extLst>
              <a:ext uri="{FF2B5EF4-FFF2-40B4-BE49-F238E27FC236}">
                <a16:creationId xmlns:a16="http://schemas.microsoft.com/office/drawing/2014/main" id="{EFF7959A-2649-4E8F-BCC1-97392DCFEB59}"/>
              </a:ext>
            </a:extLst>
          </p:cNvPr>
          <p:cNvSpPr txBox="1"/>
          <p:nvPr/>
        </p:nvSpPr>
        <p:spPr>
          <a:xfrm>
            <a:off x="7619811" y="2594065"/>
            <a:ext cx="1709571" cy="369332"/>
          </a:xfrm>
          <a:prstGeom prst="rect">
            <a:avLst/>
          </a:prstGeom>
          <a:noFill/>
        </p:spPr>
        <p:txBody>
          <a:bodyPr wrap="none" rtlCol="0">
            <a:spAutoFit/>
          </a:bodyPr>
          <a:lstStyle/>
          <a:p>
            <a:r>
              <a:rPr lang="en-US" i="1" dirty="0"/>
              <a:t>BlogContext.js</a:t>
            </a:r>
          </a:p>
        </p:txBody>
      </p:sp>
      <p:pic>
        <p:nvPicPr>
          <p:cNvPr id="13" name="Picture 12">
            <a:extLst>
              <a:ext uri="{FF2B5EF4-FFF2-40B4-BE49-F238E27FC236}">
                <a16:creationId xmlns:a16="http://schemas.microsoft.com/office/drawing/2014/main" id="{D6543F9B-24FF-4606-BE32-1301FB57FCAB}"/>
              </a:ext>
            </a:extLst>
          </p:cNvPr>
          <p:cNvPicPr>
            <a:picLocks noChangeAspect="1"/>
          </p:cNvPicPr>
          <p:nvPr/>
        </p:nvPicPr>
        <p:blipFill>
          <a:blip r:embed="rId2"/>
          <a:stretch>
            <a:fillRect/>
          </a:stretch>
        </p:blipFill>
        <p:spPr>
          <a:xfrm>
            <a:off x="3891953" y="4351"/>
            <a:ext cx="8210972" cy="2648086"/>
          </a:xfrm>
          <a:prstGeom prst="rect">
            <a:avLst/>
          </a:prstGeom>
        </p:spPr>
      </p:pic>
      <p:pic>
        <p:nvPicPr>
          <p:cNvPr id="5" name="Picture 4">
            <a:extLst>
              <a:ext uri="{FF2B5EF4-FFF2-40B4-BE49-F238E27FC236}">
                <a16:creationId xmlns:a16="http://schemas.microsoft.com/office/drawing/2014/main" id="{98120760-F080-46BC-B4B5-9AC6E14B37A6}"/>
              </a:ext>
            </a:extLst>
          </p:cNvPr>
          <p:cNvPicPr>
            <a:picLocks noChangeAspect="1"/>
          </p:cNvPicPr>
          <p:nvPr/>
        </p:nvPicPr>
        <p:blipFill>
          <a:blip r:embed="rId3"/>
          <a:stretch>
            <a:fillRect/>
          </a:stretch>
        </p:blipFill>
        <p:spPr>
          <a:xfrm>
            <a:off x="5498756" y="3232308"/>
            <a:ext cx="6693244" cy="2914800"/>
          </a:xfrm>
          <a:prstGeom prst="rect">
            <a:avLst/>
          </a:prstGeom>
        </p:spPr>
      </p:pic>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56E800E5-8810-4F24-A0BF-04CBA13BF36B}"/>
                  </a:ext>
                </a:extLst>
              </p14:cNvPr>
              <p14:cNvContentPartPr/>
              <p14:nvPr/>
            </p14:nvContentPartPr>
            <p14:xfrm>
              <a:off x="4588209" y="1712415"/>
              <a:ext cx="284760" cy="719280"/>
            </p14:xfrm>
          </p:contentPart>
        </mc:Choice>
        <mc:Fallback xmlns="">
          <p:pic>
            <p:nvPicPr>
              <p:cNvPr id="6" name="Ink 5">
                <a:extLst>
                  <a:ext uri="{FF2B5EF4-FFF2-40B4-BE49-F238E27FC236}">
                    <a16:creationId xmlns:a16="http://schemas.microsoft.com/office/drawing/2014/main" id="{56E800E5-8810-4F24-A0BF-04CBA13BF36B}"/>
                  </a:ext>
                </a:extLst>
              </p:cNvPr>
              <p:cNvPicPr/>
              <p:nvPr/>
            </p:nvPicPr>
            <p:blipFill>
              <a:blip r:embed="rId5"/>
              <a:stretch>
                <a:fillRect/>
              </a:stretch>
            </p:blipFill>
            <p:spPr>
              <a:xfrm>
                <a:off x="4570209" y="1694775"/>
                <a:ext cx="320400" cy="7549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1CD74497-88D7-491E-B7D1-595261B3682E}"/>
                  </a:ext>
                </a:extLst>
              </p14:cNvPr>
              <p14:cNvContentPartPr/>
              <p14:nvPr/>
            </p14:nvContentPartPr>
            <p14:xfrm>
              <a:off x="6270129" y="4912095"/>
              <a:ext cx="591840" cy="783360"/>
            </p14:xfrm>
          </p:contentPart>
        </mc:Choice>
        <mc:Fallback xmlns="">
          <p:pic>
            <p:nvPicPr>
              <p:cNvPr id="7" name="Ink 6">
                <a:extLst>
                  <a:ext uri="{FF2B5EF4-FFF2-40B4-BE49-F238E27FC236}">
                    <a16:creationId xmlns:a16="http://schemas.microsoft.com/office/drawing/2014/main" id="{1CD74497-88D7-491E-B7D1-595261B3682E}"/>
                  </a:ext>
                </a:extLst>
              </p:cNvPr>
              <p:cNvPicPr/>
              <p:nvPr/>
            </p:nvPicPr>
            <p:blipFill>
              <a:blip r:embed="rId7"/>
              <a:stretch>
                <a:fillRect/>
              </a:stretch>
            </p:blipFill>
            <p:spPr>
              <a:xfrm>
                <a:off x="6252129" y="4894455"/>
                <a:ext cx="627480" cy="819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Ink 9">
                <a:extLst>
                  <a:ext uri="{FF2B5EF4-FFF2-40B4-BE49-F238E27FC236}">
                    <a16:creationId xmlns:a16="http://schemas.microsoft.com/office/drawing/2014/main" id="{880BCB0E-8067-4479-A254-DF5C9754A03F}"/>
                  </a:ext>
                </a:extLst>
              </p14:cNvPr>
              <p14:cNvContentPartPr/>
              <p14:nvPr/>
            </p14:nvContentPartPr>
            <p14:xfrm>
              <a:off x="1156329" y="5665575"/>
              <a:ext cx="1073880" cy="91800"/>
            </p14:xfrm>
          </p:contentPart>
        </mc:Choice>
        <mc:Fallback xmlns="">
          <p:pic>
            <p:nvPicPr>
              <p:cNvPr id="10" name="Ink 9">
                <a:extLst>
                  <a:ext uri="{FF2B5EF4-FFF2-40B4-BE49-F238E27FC236}">
                    <a16:creationId xmlns:a16="http://schemas.microsoft.com/office/drawing/2014/main" id="{880BCB0E-8067-4479-A254-DF5C9754A03F}"/>
                  </a:ext>
                </a:extLst>
              </p:cNvPr>
              <p:cNvPicPr/>
              <p:nvPr/>
            </p:nvPicPr>
            <p:blipFill>
              <a:blip r:embed="rId9"/>
              <a:stretch>
                <a:fillRect/>
              </a:stretch>
            </p:blipFill>
            <p:spPr>
              <a:xfrm>
                <a:off x="1152009" y="5661255"/>
                <a:ext cx="1082520" cy="1004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6" name="Ink 15">
                <a:extLst>
                  <a:ext uri="{FF2B5EF4-FFF2-40B4-BE49-F238E27FC236}">
                    <a16:creationId xmlns:a16="http://schemas.microsoft.com/office/drawing/2014/main" id="{002D660B-A1C3-417D-81D6-E457A2AB7080}"/>
                  </a:ext>
                </a:extLst>
              </p14:cNvPr>
              <p14:cNvContentPartPr/>
              <p14:nvPr/>
            </p14:nvContentPartPr>
            <p14:xfrm>
              <a:off x="8929449" y="5249055"/>
              <a:ext cx="684720" cy="9360"/>
            </p14:xfrm>
          </p:contentPart>
        </mc:Choice>
        <mc:Fallback xmlns="">
          <p:pic>
            <p:nvPicPr>
              <p:cNvPr id="16" name="Ink 15">
                <a:extLst>
                  <a:ext uri="{FF2B5EF4-FFF2-40B4-BE49-F238E27FC236}">
                    <a16:creationId xmlns:a16="http://schemas.microsoft.com/office/drawing/2014/main" id="{002D660B-A1C3-417D-81D6-E457A2AB7080}"/>
                  </a:ext>
                </a:extLst>
              </p:cNvPr>
              <p:cNvPicPr/>
              <p:nvPr/>
            </p:nvPicPr>
            <p:blipFill>
              <a:blip r:embed="rId11"/>
              <a:stretch>
                <a:fillRect/>
              </a:stretch>
            </p:blipFill>
            <p:spPr>
              <a:xfrm>
                <a:off x="8925129" y="5244735"/>
                <a:ext cx="693360" cy="18000"/>
              </a:xfrm>
              <a:prstGeom prst="rect">
                <a:avLst/>
              </a:prstGeom>
            </p:spPr>
          </p:pic>
        </mc:Fallback>
      </mc:AlternateContent>
    </p:spTree>
    <p:extLst>
      <p:ext uri="{BB962C8B-B14F-4D97-AF65-F5344CB8AC3E}">
        <p14:creationId xmlns:p14="http://schemas.microsoft.com/office/powerpoint/2010/main" val="416702380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sz="3600" dirty="0"/>
              <a:t>Automating Context Creation</a:t>
            </a:r>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763928" y="1985580"/>
            <a:ext cx="2992057" cy="3849624"/>
          </a:xfrm>
        </p:spPr>
        <p:txBody>
          <a:bodyPr>
            <a:normAutofit/>
          </a:bodyPr>
          <a:lstStyle/>
          <a:p>
            <a:r>
              <a:rPr lang="en-US" sz="2000" dirty="0"/>
              <a:t>Before, basically the things we stored in the value prop were:</a:t>
            </a:r>
          </a:p>
          <a:p>
            <a:pPr lvl="1"/>
            <a:r>
              <a:rPr lang="en-US" sz="1800" dirty="0"/>
              <a:t>What the data CURRENTLY is.</a:t>
            </a:r>
          </a:p>
          <a:p>
            <a:pPr lvl="1"/>
            <a:r>
              <a:rPr lang="en-US" sz="1800" dirty="0"/>
              <a:t>A mechanism for CHANGING the data.</a:t>
            </a:r>
          </a:p>
          <a:p>
            <a:pPr lvl="1"/>
            <a:endParaRPr lang="en-US" sz="1800" dirty="0"/>
          </a:p>
          <a:p>
            <a:endParaRPr lang="en-US" sz="2000" dirty="0"/>
          </a:p>
          <a:p>
            <a:endParaRPr lang="en-US" dirty="0"/>
          </a:p>
        </p:txBody>
      </p:sp>
      <p:sp>
        <p:nvSpPr>
          <p:cNvPr id="9" name="TextBox 8">
            <a:extLst>
              <a:ext uri="{FF2B5EF4-FFF2-40B4-BE49-F238E27FC236}">
                <a16:creationId xmlns:a16="http://schemas.microsoft.com/office/drawing/2014/main" id="{9EE805E1-43C4-4EFF-AC90-1740791EC7C5}"/>
              </a:ext>
            </a:extLst>
          </p:cNvPr>
          <p:cNvSpPr txBox="1"/>
          <p:nvPr/>
        </p:nvSpPr>
        <p:spPr>
          <a:xfrm>
            <a:off x="7489893" y="6120533"/>
            <a:ext cx="2432397" cy="369332"/>
          </a:xfrm>
          <a:prstGeom prst="rect">
            <a:avLst/>
          </a:prstGeom>
          <a:noFill/>
        </p:spPr>
        <p:txBody>
          <a:bodyPr wrap="none" rtlCol="0">
            <a:spAutoFit/>
          </a:bodyPr>
          <a:lstStyle/>
          <a:p>
            <a:r>
              <a:rPr lang="en-US" i="1" dirty="0"/>
              <a:t>createDataContext.js</a:t>
            </a:r>
          </a:p>
        </p:txBody>
      </p:sp>
      <p:sp>
        <p:nvSpPr>
          <p:cNvPr id="11" name="TextBox 10">
            <a:extLst>
              <a:ext uri="{FF2B5EF4-FFF2-40B4-BE49-F238E27FC236}">
                <a16:creationId xmlns:a16="http://schemas.microsoft.com/office/drawing/2014/main" id="{EFF7959A-2649-4E8F-BCC1-97392DCFEB59}"/>
              </a:ext>
            </a:extLst>
          </p:cNvPr>
          <p:cNvSpPr txBox="1"/>
          <p:nvPr/>
        </p:nvSpPr>
        <p:spPr>
          <a:xfrm>
            <a:off x="7619811" y="2594065"/>
            <a:ext cx="1709571" cy="369332"/>
          </a:xfrm>
          <a:prstGeom prst="rect">
            <a:avLst/>
          </a:prstGeom>
          <a:noFill/>
        </p:spPr>
        <p:txBody>
          <a:bodyPr wrap="none" rtlCol="0">
            <a:spAutoFit/>
          </a:bodyPr>
          <a:lstStyle/>
          <a:p>
            <a:r>
              <a:rPr lang="en-US" i="1" dirty="0"/>
              <a:t>BlogContext.js</a:t>
            </a:r>
          </a:p>
        </p:txBody>
      </p:sp>
      <p:pic>
        <p:nvPicPr>
          <p:cNvPr id="13" name="Picture 12">
            <a:extLst>
              <a:ext uri="{FF2B5EF4-FFF2-40B4-BE49-F238E27FC236}">
                <a16:creationId xmlns:a16="http://schemas.microsoft.com/office/drawing/2014/main" id="{D6543F9B-24FF-4606-BE32-1301FB57FCAB}"/>
              </a:ext>
            </a:extLst>
          </p:cNvPr>
          <p:cNvPicPr>
            <a:picLocks noChangeAspect="1"/>
          </p:cNvPicPr>
          <p:nvPr/>
        </p:nvPicPr>
        <p:blipFill>
          <a:blip r:embed="rId2"/>
          <a:stretch>
            <a:fillRect/>
          </a:stretch>
        </p:blipFill>
        <p:spPr>
          <a:xfrm>
            <a:off x="3891953" y="4351"/>
            <a:ext cx="8210972" cy="2648086"/>
          </a:xfrm>
          <a:prstGeom prst="rect">
            <a:avLst/>
          </a:prstGeom>
        </p:spPr>
      </p:pic>
      <p:pic>
        <p:nvPicPr>
          <p:cNvPr id="5" name="Picture 4">
            <a:extLst>
              <a:ext uri="{FF2B5EF4-FFF2-40B4-BE49-F238E27FC236}">
                <a16:creationId xmlns:a16="http://schemas.microsoft.com/office/drawing/2014/main" id="{98120760-F080-46BC-B4B5-9AC6E14B37A6}"/>
              </a:ext>
            </a:extLst>
          </p:cNvPr>
          <p:cNvPicPr>
            <a:picLocks noChangeAspect="1"/>
          </p:cNvPicPr>
          <p:nvPr/>
        </p:nvPicPr>
        <p:blipFill>
          <a:blip r:embed="rId3"/>
          <a:stretch>
            <a:fillRect/>
          </a:stretch>
        </p:blipFill>
        <p:spPr>
          <a:xfrm>
            <a:off x="5498756" y="3232308"/>
            <a:ext cx="6693244" cy="2914800"/>
          </a:xfrm>
          <a:prstGeom prst="rect">
            <a:avLst/>
          </a:prstGeom>
        </p:spPr>
      </p:pic>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0FAF59DC-B436-404A-895C-CB6C5210433C}"/>
                  </a:ext>
                </a:extLst>
              </p14:cNvPr>
              <p14:cNvContentPartPr/>
              <p14:nvPr/>
            </p14:nvContentPartPr>
            <p14:xfrm>
              <a:off x="1313289" y="3766575"/>
              <a:ext cx="1593360" cy="13320"/>
            </p14:xfrm>
          </p:contentPart>
        </mc:Choice>
        <mc:Fallback xmlns="">
          <p:pic>
            <p:nvPicPr>
              <p:cNvPr id="4" name="Ink 3">
                <a:extLst>
                  <a:ext uri="{FF2B5EF4-FFF2-40B4-BE49-F238E27FC236}">
                    <a16:creationId xmlns:a16="http://schemas.microsoft.com/office/drawing/2014/main" id="{0FAF59DC-B436-404A-895C-CB6C5210433C}"/>
                  </a:ext>
                </a:extLst>
              </p:cNvPr>
              <p:cNvPicPr/>
              <p:nvPr/>
            </p:nvPicPr>
            <p:blipFill>
              <a:blip r:embed="rId5"/>
              <a:stretch>
                <a:fillRect/>
              </a:stretch>
            </p:blipFill>
            <p:spPr>
              <a:xfrm>
                <a:off x="1295649" y="3748935"/>
                <a:ext cx="1629000"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8" name="Ink 7">
                <a:extLst>
                  <a:ext uri="{FF2B5EF4-FFF2-40B4-BE49-F238E27FC236}">
                    <a16:creationId xmlns:a16="http://schemas.microsoft.com/office/drawing/2014/main" id="{C0241C6B-15AA-4A34-ACFF-B04F97CC5AF9}"/>
                  </a:ext>
                </a:extLst>
              </p14:cNvPr>
              <p14:cNvContentPartPr/>
              <p14:nvPr/>
            </p14:nvContentPartPr>
            <p14:xfrm>
              <a:off x="8137089" y="2031015"/>
              <a:ext cx="1377720" cy="30240"/>
            </p14:xfrm>
          </p:contentPart>
        </mc:Choice>
        <mc:Fallback xmlns="">
          <p:pic>
            <p:nvPicPr>
              <p:cNvPr id="8" name="Ink 7">
                <a:extLst>
                  <a:ext uri="{FF2B5EF4-FFF2-40B4-BE49-F238E27FC236}">
                    <a16:creationId xmlns:a16="http://schemas.microsoft.com/office/drawing/2014/main" id="{C0241C6B-15AA-4A34-ACFF-B04F97CC5AF9}"/>
                  </a:ext>
                </a:extLst>
              </p:cNvPr>
              <p:cNvPicPr/>
              <p:nvPr/>
            </p:nvPicPr>
            <p:blipFill>
              <a:blip r:embed="rId7"/>
              <a:stretch>
                <a:fillRect/>
              </a:stretch>
            </p:blipFill>
            <p:spPr>
              <a:xfrm>
                <a:off x="8119089" y="2013015"/>
                <a:ext cx="1413360" cy="658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2" name="Ink 11">
                <a:extLst>
                  <a:ext uri="{FF2B5EF4-FFF2-40B4-BE49-F238E27FC236}">
                    <a16:creationId xmlns:a16="http://schemas.microsoft.com/office/drawing/2014/main" id="{0A59EED7-965B-446F-A0DF-F5B1C0985F77}"/>
                  </a:ext>
                </a:extLst>
              </p14:cNvPr>
              <p14:cNvContentPartPr/>
              <p14:nvPr/>
            </p14:nvContentPartPr>
            <p14:xfrm>
              <a:off x="1284489" y="4391535"/>
              <a:ext cx="2226240" cy="32760"/>
            </p14:xfrm>
          </p:contentPart>
        </mc:Choice>
        <mc:Fallback xmlns="">
          <p:pic>
            <p:nvPicPr>
              <p:cNvPr id="12" name="Ink 11">
                <a:extLst>
                  <a:ext uri="{FF2B5EF4-FFF2-40B4-BE49-F238E27FC236}">
                    <a16:creationId xmlns:a16="http://schemas.microsoft.com/office/drawing/2014/main" id="{0A59EED7-965B-446F-A0DF-F5B1C0985F77}"/>
                  </a:ext>
                </a:extLst>
              </p:cNvPr>
              <p:cNvPicPr/>
              <p:nvPr/>
            </p:nvPicPr>
            <p:blipFill>
              <a:blip r:embed="rId9"/>
              <a:stretch>
                <a:fillRect/>
              </a:stretch>
            </p:blipFill>
            <p:spPr>
              <a:xfrm>
                <a:off x="1280169" y="4387215"/>
                <a:ext cx="2234880" cy="414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4" name="Ink 13">
                <a:extLst>
                  <a:ext uri="{FF2B5EF4-FFF2-40B4-BE49-F238E27FC236}">
                    <a16:creationId xmlns:a16="http://schemas.microsoft.com/office/drawing/2014/main" id="{64183C92-AC29-4C26-8A72-26D5EC65BD4E}"/>
                  </a:ext>
                </a:extLst>
              </p14:cNvPr>
              <p14:cNvContentPartPr/>
              <p14:nvPr/>
            </p14:nvContentPartPr>
            <p14:xfrm>
              <a:off x="9681849" y="2042535"/>
              <a:ext cx="2105280" cy="18000"/>
            </p14:xfrm>
          </p:contentPart>
        </mc:Choice>
        <mc:Fallback xmlns="">
          <p:pic>
            <p:nvPicPr>
              <p:cNvPr id="14" name="Ink 13">
                <a:extLst>
                  <a:ext uri="{FF2B5EF4-FFF2-40B4-BE49-F238E27FC236}">
                    <a16:creationId xmlns:a16="http://schemas.microsoft.com/office/drawing/2014/main" id="{64183C92-AC29-4C26-8A72-26D5EC65BD4E}"/>
                  </a:ext>
                </a:extLst>
              </p:cNvPr>
              <p:cNvPicPr/>
              <p:nvPr/>
            </p:nvPicPr>
            <p:blipFill>
              <a:blip r:embed="rId11"/>
              <a:stretch>
                <a:fillRect/>
              </a:stretch>
            </p:blipFill>
            <p:spPr>
              <a:xfrm>
                <a:off x="9677529" y="2038215"/>
                <a:ext cx="2113920" cy="26640"/>
              </a:xfrm>
              <a:prstGeom prst="rect">
                <a:avLst/>
              </a:prstGeom>
            </p:spPr>
          </p:pic>
        </mc:Fallback>
      </mc:AlternateContent>
    </p:spTree>
    <p:extLst>
      <p:ext uri="{BB962C8B-B14F-4D97-AF65-F5344CB8AC3E}">
        <p14:creationId xmlns:p14="http://schemas.microsoft.com/office/powerpoint/2010/main" val="79035831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sz="3600" dirty="0"/>
              <a:t>Automating Context Creation</a:t>
            </a:r>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763928" y="1985580"/>
            <a:ext cx="2992057" cy="3849624"/>
          </a:xfrm>
        </p:spPr>
        <p:txBody>
          <a:bodyPr>
            <a:normAutofit/>
          </a:bodyPr>
          <a:lstStyle/>
          <a:p>
            <a:r>
              <a:rPr lang="en-US" sz="2000" dirty="0"/>
              <a:t>And lo-and-behold, that’s basically what we want in our new version too!</a:t>
            </a:r>
          </a:p>
          <a:p>
            <a:r>
              <a:rPr lang="en-US" sz="2000" dirty="0"/>
              <a:t>So first, the CURRENT values…</a:t>
            </a:r>
          </a:p>
          <a:p>
            <a:r>
              <a:rPr lang="en-US" sz="2000" dirty="0"/>
              <a:t>Well, that’s just the “state” object that our reducer gives us!</a:t>
            </a:r>
            <a:endParaRPr lang="en-US" sz="1800" dirty="0"/>
          </a:p>
          <a:p>
            <a:pPr lvl="1"/>
            <a:endParaRPr lang="en-US" sz="1800" dirty="0"/>
          </a:p>
          <a:p>
            <a:endParaRPr lang="en-US" sz="2000" dirty="0"/>
          </a:p>
          <a:p>
            <a:endParaRPr lang="en-US" dirty="0"/>
          </a:p>
        </p:txBody>
      </p:sp>
      <p:sp>
        <p:nvSpPr>
          <p:cNvPr id="9" name="TextBox 8">
            <a:extLst>
              <a:ext uri="{FF2B5EF4-FFF2-40B4-BE49-F238E27FC236}">
                <a16:creationId xmlns:a16="http://schemas.microsoft.com/office/drawing/2014/main" id="{9EE805E1-43C4-4EFF-AC90-1740791EC7C5}"/>
              </a:ext>
            </a:extLst>
          </p:cNvPr>
          <p:cNvSpPr txBox="1"/>
          <p:nvPr/>
        </p:nvSpPr>
        <p:spPr>
          <a:xfrm>
            <a:off x="7489893" y="6120533"/>
            <a:ext cx="2432397" cy="369332"/>
          </a:xfrm>
          <a:prstGeom prst="rect">
            <a:avLst/>
          </a:prstGeom>
          <a:noFill/>
        </p:spPr>
        <p:txBody>
          <a:bodyPr wrap="none" rtlCol="0">
            <a:spAutoFit/>
          </a:bodyPr>
          <a:lstStyle/>
          <a:p>
            <a:r>
              <a:rPr lang="en-US" i="1" dirty="0"/>
              <a:t>createDataContext.js</a:t>
            </a:r>
          </a:p>
        </p:txBody>
      </p:sp>
      <p:sp>
        <p:nvSpPr>
          <p:cNvPr id="11" name="TextBox 10">
            <a:extLst>
              <a:ext uri="{FF2B5EF4-FFF2-40B4-BE49-F238E27FC236}">
                <a16:creationId xmlns:a16="http://schemas.microsoft.com/office/drawing/2014/main" id="{EFF7959A-2649-4E8F-BCC1-97392DCFEB59}"/>
              </a:ext>
            </a:extLst>
          </p:cNvPr>
          <p:cNvSpPr txBox="1"/>
          <p:nvPr/>
        </p:nvSpPr>
        <p:spPr>
          <a:xfrm>
            <a:off x="7619811" y="2594065"/>
            <a:ext cx="1709571" cy="369332"/>
          </a:xfrm>
          <a:prstGeom prst="rect">
            <a:avLst/>
          </a:prstGeom>
          <a:noFill/>
        </p:spPr>
        <p:txBody>
          <a:bodyPr wrap="none" rtlCol="0">
            <a:spAutoFit/>
          </a:bodyPr>
          <a:lstStyle/>
          <a:p>
            <a:r>
              <a:rPr lang="en-US" i="1" dirty="0"/>
              <a:t>BlogContext.js</a:t>
            </a:r>
          </a:p>
        </p:txBody>
      </p:sp>
      <p:pic>
        <p:nvPicPr>
          <p:cNvPr id="13" name="Picture 12">
            <a:extLst>
              <a:ext uri="{FF2B5EF4-FFF2-40B4-BE49-F238E27FC236}">
                <a16:creationId xmlns:a16="http://schemas.microsoft.com/office/drawing/2014/main" id="{D6543F9B-24FF-4606-BE32-1301FB57FCAB}"/>
              </a:ext>
            </a:extLst>
          </p:cNvPr>
          <p:cNvPicPr>
            <a:picLocks noChangeAspect="1"/>
          </p:cNvPicPr>
          <p:nvPr/>
        </p:nvPicPr>
        <p:blipFill>
          <a:blip r:embed="rId2"/>
          <a:stretch>
            <a:fillRect/>
          </a:stretch>
        </p:blipFill>
        <p:spPr>
          <a:xfrm>
            <a:off x="3891953" y="4351"/>
            <a:ext cx="8210972" cy="2648086"/>
          </a:xfrm>
          <a:prstGeom prst="rect">
            <a:avLst/>
          </a:prstGeom>
        </p:spPr>
      </p:pic>
      <p:pic>
        <p:nvPicPr>
          <p:cNvPr id="7" name="Picture 6">
            <a:extLst>
              <a:ext uri="{FF2B5EF4-FFF2-40B4-BE49-F238E27FC236}">
                <a16:creationId xmlns:a16="http://schemas.microsoft.com/office/drawing/2014/main" id="{9DDAF28F-B69F-443A-81AC-4FC3A25BB3C2}"/>
              </a:ext>
            </a:extLst>
          </p:cNvPr>
          <p:cNvPicPr>
            <a:picLocks noChangeAspect="1"/>
          </p:cNvPicPr>
          <p:nvPr/>
        </p:nvPicPr>
        <p:blipFill>
          <a:blip r:embed="rId3"/>
          <a:stretch>
            <a:fillRect/>
          </a:stretch>
        </p:blipFill>
        <p:spPr>
          <a:xfrm>
            <a:off x="5346348" y="3103746"/>
            <a:ext cx="6845652" cy="3111660"/>
          </a:xfrm>
          <a:prstGeom prst="rect">
            <a:avLst/>
          </a:prstGeom>
        </p:spPr>
      </p:pic>
      <mc:AlternateContent xmlns:mc="http://schemas.openxmlformats.org/markup-compatibility/2006" xmlns:p14="http://schemas.microsoft.com/office/powerpoint/2010/main">
        <mc:Choice Requires="p14">
          <p:contentPart p14:bwMode="auto" r:id="rId4">
            <p14:nvContentPartPr>
              <p14:cNvPr id="10" name="Ink 9">
                <a:extLst>
                  <a:ext uri="{FF2B5EF4-FFF2-40B4-BE49-F238E27FC236}">
                    <a16:creationId xmlns:a16="http://schemas.microsoft.com/office/drawing/2014/main" id="{E05A90E6-9672-4265-9574-1492670CB411}"/>
                  </a:ext>
                </a:extLst>
              </p14:cNvPr>
              <p14:cNvContentPartPr/>
              <p14:nvPr/>
            </p14:nvContentPartPr>
            <p14:xfrm>
              <a:off x="7372809" y="4895895"/>
              <a:ext cx="369000" cy="12240"/>
            </p14:xfrm>
          </p:contentPart>
        </mc:Choice>
        <mc:Fallback xmlns="">
          <p:pic>
            <p:nvPicPr>
              <p:cNvPr id="10" name="Ink 9">
                <a:extLst>
                  <a:ext uri="{FF2B5EF4-FFF2-40B4-BE49-F238E27FC236}">
                    <a16:creationId xmlns:a16="http://schemas.microsoft.com/office/drawing/2014/main" id="{E05A90E6-9672-4265-9574-1492670CB411}"/>
                  </a:ext>
                </a:extLst>
              </p:cNvPr>
              <p:cNvPicPr/>
              <p:nvPr/>
            </p:nvPicPr>
            <p:blipFill>
              <a:blip r:embed="rId5"/>
              <a:stretch>
                <a:fillRect/>
              </a:stretch>
            </p:blipFill>
            <p:spPr>
              <a:xfrm>
                <a:off x="7354809" y="4877895"/>
                <a:ext cx="404640" cy="478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5" name="Ink 14">
                <a:extLst>
                  <a:ext uri="{FF2B5EF4-FFF2-40B4-BE49-F238E27FC236}">
                    <a16:creationId xmlns:a16="http://schemas.microsoft.com/office/drawing/2014/main" id="{370897FD-BC2C-4F51-A09B-8BED8013E1A2}"/>
                  </a:ext>
                </a:extLst>
              </p14:cNvPr>
              <p14:cNvContentPartPr/>
              <p14:nvPr/>
            </p14:nvContentPartPr>
            <p14:xfrm>
              <a:off x="9612729" y="5312415"/>
              <a:ext cx="1173240" cy="69840"/>
            </p14:xfrm>
          </p:contentPart>
        </mc:Choice>
        <mc:Fallback xmlns="">
          <p:pic>
            <p:nvPicPr>
              <p:cNvPr id="15" name="Ink 14">
                <a:extLst>
                  <a:ext uri="{FF2B5EF4-FFF2-40B4-BE49-F238E27FC236}">
                    <a16:creationId xmlns:a16="http://schemas.microsoft.com/office/drawing/2014/main" id="{370897FD-BC2C-4F51-A09B-8BED8013E1A2}"/>
                  </a:ext>
                </a:extLst>
              </p:cNvPr>
              <p:cNvPicPr/>
              <p:nvPr/>
            </p:nvPicPr>
            <p:blipFill>
              <a:blip r:embed="rId7"/>
              <a:stretch>
                <a:fillRect/>
              </a:stretch>
            </p:blipFill>
            <p:spPr>
              <a:xfrm>
                <a:off x="9595089" y="5294775"/>
                <a:ext cx="1208880" cy="105480"/>
              </a:xfrm>
              <a:prstGeom prst="rect">
                <a:avLst/>
              </a:prstGeom>
            </p:spPr>
          </p:pic>
        </mc:Fallback>
      </mc:AlternateContent>
    </p:spTree>
    <p:extLst>
      <p:ext uri="{BB962C8B-B14F-4D97-AF65-F5344CB8AC3E}">
        <p14:creationId xmlns:p14="http://schemas.microsoft.com/office/powerpoint/2010/main" val="19700949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sz="3600" dirty="0"/>
              <a:t>Automating Context Creation</a:t>
            </a:r>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763928" y="1985580"/>
            <a:ext cx="2992057" cy="3849624"/>
          </a:xfrm>
        </p:spPr>
        <p:txBody>
          <a:bodyPr>
            <a:normAutofit/>
          </a:bodyPr>
          <a:lstStyle/>
          <a:p>
            <a:r>
              <a:rPr lang="en-US" sz="2000" dirty="0"/>
              <a:t>We’re going to ignore the actions stuff again for right now, but we’re come back to it in just a second!</a:t>
            </a:r>
            <a:endParaRPr lang="en-US" sz="1800" dirty="0"/>
          </a:p>
          <a:p>
            <a:pPr lvl="1"/>
            <a:endParaRPr lang="en-US" sz="1800" dirty="0"/>
          </a:p>
          <a:p>
            <a:endParaRPr lang="en-US" sz="2000" dirty="0"/>
          </a:p>
          <a:p>
            <a:endParaRPr lang="en-US" dirty="0"/>
          </a:p>
        </p:txBody>
      </p:sp>
      <p:sp>
        <p:nvSpPr>
          <p:cNvPr id="9" name="TextBox 8">
            <a:extLst>
              <a:ext uri="{FF2B5EF4-FFF2-40B4-BE49-F238E27FC236}">
                <a16:creationId xmlns:a16="http://schemas.microsoft.com/office/drawing/2014/main" id="{9EE805E1-43C4-4EFF-AC90-1740791EC7C5}"/>
              </a:ext>
            </a:extLst>
          </p:cNvPr>
          <p:cNvSpPr txBox="1"/>
          <p:nvPr/>
        </p:nvSpPr>
        <p:spPr>
          <a:xfrm>
            <a:off x="7489893" y="6120533"/>
            <a:ext cx="2432397" cy="369332"/>
          </a:xfrm>
          <a:prstGeom prst="rect">
            <a:avLst/>
          </a:prstGeom>
          <a:noFill/>
        </p:spPr>
        <p:txBody>
          <a:bodyPr wrap="none" rtlCol="0">
            <a:spAutoFit/>
          </a:bodyPr>
          <a:lstStyle/>
          <a:p>
            <a:r>
              <a:rPr lang="en-US" i="1" dirty="0"/>
              <a:t>createDataContext.js</a:t>
            </a:r>
          </a:p>
        </p:txBody>
      </p:sp>
      <p:sp>
        <p:nvSpPr>
          <p:cNvPr id="11" name="TextBox 10">
            <a:extLst>
              <a:ext uri="{FF2B5EF4-FFF2-40B4-BE49-F238E27FC236}">
                <a16:creationId xmlns:a16="http://schemas.microsoft.com/office/drawing/2014/main" id="{EFF7959A-2649-4E8F-BCC1-97392DCFEB59}"/>
              </a:ext>
            </a:extLst>
          </p:cNvPr>
          <p:cNvSpPr txBox="1"/>
          <p:nvPr/>
        </p:nvSpPr>
        <p:spPr>
          <a:xfrm>
            <a:off x="7619811" y="2594065"/>
            <a:ext cx="1709571" cy="369332"/>
          </a:xfrm>
          <a:prstGeom prst="rect">
            <a:avLst/>
          </a:prstGeom>
          <a:noFill/>
        </p:spPr>
        <p:txBody>
          <a:bodyPr wrap="none" rtlCol="0">
            <a:spAutoFit/>
          </a:bodyPr>
          <a:lstStyle/>
          <a:p>
            <a:r>
              <a:rPr lang="en-US" i="1" dirty="0"/>
              <a:t>BlogContext.js</a:t>
            </a:r>
          </a:p>
        </p:txBody>
      </p:sp>
      <p:pic>
        <p:nvPicPr>
          <p:cNvPr id="13" name="Picture 12">
            <a:extLst>
              <a:ext uri="{FF2B5EF4-FFF2-40B4-BE49-F238E27FC236}">
                <a16:creationId xmlns:a16="http://schemas.microsoft.com/office/drawing/2014/main" id="{D6543F9B-24FF-4606-BE32-1301FB57FCAB}"/>
              </a:ext>
            </a:extLst>
          </p:cNvPr>
          <p:cNvPicPr>
            <a:picLocks noChangeAspect="1"/>
          </p:cNvPicPr>
          <p:nvPr/>
        </p:nvPicPr>
        <p:blipFill>
          <a:blip r:embed="rId2"/>
          <a:stretch>
            <a:fillRect/>
          </a:stretch>
        </p:blipFill>
        <p:spPr>
          <a:xfrm>
            <a:off x="3891953" y="4351"/>
            <a:ext cx="8210972" cy="2648086"/>
          </a:xfrm>
          <a:prstGeom prst="rect">
            <a:avLst/>
          </a:prstGeom>
        </p:spPr>
      </p:pic>
      <p:pic>
        <p:nvPicPr>
          <p:cNvPr id="7" name="Picture 6">
            <a:extLst>
              <a:ext uri="{FF2B5EF4-FFF2-40B4-BE49-F238E27FC236}">
                <a16:creationId xmlns:a16="http://schemas.microsoft.com/office/drawing/2014/main" id="{9DDAF28F-B69F-443A-81AC-4FC3A25BB3C2}"/>
              </a:ext>
            </a:extLst>
          </p:cNvPr>
          <p:cNvPicPr>
            <a:picLocks noChangeAspect="1"/>
          </p:cNvPicPr>
          <p:nvPr/>
        </p:nvPicPr>
        <p:blipFill>
          <a:blip r:embed="rId3"/>
          <a:stretch>
            <a:fillRect/>
          </a:stretch>
        </p:blipFill>
        <p:spPr>
          <a:xfrm>
            <a:off x="5346348" y="3103746"/>
            <a:ext cx="6845652" cy="3111660"/>
          </a:xfrm>
          <a:prstGeom prst="rect">
            <a:avLst/>
          </a:prstGeom>
        </p:spPr>
      </p:pic>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3CB3C112-0AF5-4CA0-B486-CEC42D23C96B}"/>
                  </a:ext>
                </a:extLst>
              </p14:cNvPr>
              <p14:cNvContentPartPr/>
              <p14:nvPr/>
            </p14:nvContentPartPr>
            <p14:xfrm>
              <a:off x="8218089" y="4004535"/>
              <a:ext cx="658080" cy="18360"/>
            </p14:xfrm>
          </p:contentPart>
        </mc:Choice>
        <mc:Fallback xmlns="">
          <p:pic>
            <p:nvPicPr>
              <p:cNvPr id="4" name="Ink 3">
                <a:extLst>
                  <a:ext uri="{FF2B5EF4-FFF2-40B4-BE49-F238E27FC236}">
                    <a16:creationId xmlns:a16="http://schemas.microsoft.com/office/drawing/2014/main" id="{3CB3C112-0AF5-4CA0-B486-CEC42D23C96B}"/>
                  </a:ext>
                </a:extLst>
              </p:cNvPr>
              <p:cNvPicPr/>
              <p:nvPr/>
            </p:nvPicPr>
            <p:blipFill>
              <a:blip r:embed="rId5"/>
              <a:stretch>
                <a:fillRect/>
              </a:stretch>
            </p:blipFill>
            <p:spPr>
              <a:xfrm>
                <a:off x="8200089" y="3986535"/>
                <a:ext cx="693720" cy="54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a16="http://schemas.microsoft.com/office/drawing/2014/main" id="{DD187B1C-9B6D-4661-9BB5-6336CF86DF50}"/>
                  </a:ext>
                </a:extLst>
              </p14:cNvPr>
              <p14:cNvContentPartPr/>
              <p14:nvPr/>
            </p14:nvContentPartPr>
            <p14:xfrm>
              <a:off x="1614609" y="2754255"/>
              <a:ext cx="525240" cy="360"/>
            </p14:xfrm>
          </p:contentPart>
        </mc:Choice>
        <mc:Fallback xmlns="">
          <p:pic>
            <p:nvPicPr>
              <p:cNvPr id="5" name="Ink 4">
                <a:extLst>
                  <a:ext uri="{FF2B5EF4-FFF2-40B4-BE49-F238E27FC236}">
                    <a16:creationId xmlns:a16="http://schemas.microsoft.com/office/drawing/2014/main" id="{DD187B1C-9B6D-4661-9BB5-6336CF86DF50}"/>
                  </a:ext>
                </a:extLst>
              </p:cNvPr>
              <p:cNvPicPr/>
              <p:nvPr/>
            </p:nvPicPr>
            <p:blipFill>
              <a:blip r:embed="rId7"/>
              <a:stretch>
                <a:fillRect/>
              </a:stretch>
            </p:blipFill>
            <p:spPr>
              <a:xfrm>
                <a:off x="1596609" y="2736615"/>
                <a:ext cx="560880" cy="36000"/>
              </a:xfrm>
              <a:prstGeom prst="rect">
                <a:avLst/>
              </a:prstGeom>
            </p:spPr>
          </p:pic>
        </mc:Fallback>
      </mc:AlternateContent>
    </p:spTree>
    <p:extLst>
      <p:ext uri="{BB962C8B-B14F-4D97-AF65-F5344CB8AC3E}">
        <p14:creationId xmlns:p14="http://schemas.microsoft.com/office/powerpoint/2010/main" val="31258088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sz="3600" dirty="0"/>
              <a:t>Automating Context Creation</a:t>
            </a:r>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763928" y="1985580"/>
            <a:ext cx="2992057" cy="3849624"/>
          </a:xfrm>
        </p:spPr>
        <p:txBody>
          <a:bodyPr>
            <a:normAutofit/>
          </a:bodyPr>
          <a:lstStyle/>
          <a:p>
            <a:r>
              <a:rPr lang="en-US" sz="2000" dirty="0"/>
              <a:t>And so the last thing we’ll do is return an object that returns these two things.</a:t>
            </a:r>
          </a:p>
          <a:p>
            <a:endParaRPr lang="en-US" sz="2000" dirty="0"/>
          </a:p>
          <a:p>
            <a:r>
              <a:rPr lang="en-US" sz="2000" dirty="0"/>
              <a:t>That is, we’ll return BOTH our Context object, and also our Provider function.</a:t>
            </a:r>
            <a:endParaRPr lang="en-US" sz="1800" dirty="0"/>
          </a:p>
          <a:p>
            <a:pPr lvl="1"/>
            <a:endParaRPr lang="en-US" sz="1800" dirty="0"/>
          </a:p>
          <a:p>
            <a:endParaRPr lang="en-US" sz="2000" dirty="0"/>
          </a:p>
          <a:p>
            <a:endParaRPr lang="en-US" dirty="0"/>
          </a:p>
        </p:txBody>
      </p:sp>
      <p:sp>
        <p:nvSpPr>
          <p:cNvPr id="9" name="TextBox 8">
            <a:extLst>
              <a:ext uri="{FF2B5EF4-FFF2-40B4-BE49-F238E27FC236}">
                <a16:creationId xmlns:a16="http://schemas.microsoft.com/office/drawing/2014/main" id="{9EE805E1-43C4-4EFF-AC90-1740791EC7C5}"/>
              </a:ext>
            </a:extLst>
          </p:cNvPr>
          <p:cNvSpPr txBox="1"/>
          <p:nvPr/>
        </p:nvSpPr>
        <p:spPr>
          <a:xfrm>
            <a:off x="7619811" y="6543009"/>
            <a:ext cx="2432397" cy="369332"/>
          </a:xfrm>
          <a:prstGeom prst="rect">
            <a:avLst/>
          </a:prstGeom>
          <a:noFill/>
        </p:spPr>
        <p:txBody>
          <a:bodyPr wrap="none" rtlCol="0">
            <a:spAutoFit/>
          </a:bodyPr>
          <a:lstStyle/>
          <a:p>
            <a:r>
              <a:rPr lang="en-US" i="1" dirty="0"/>
              <a:t>createDataContext.js</a:t>
            </a:r>
          </a:p>
        </p:txBody>
      </p:sp>
      <p:sp>
        <p:nvSpPr>
          <p:cNvPr id="11" name="TextBox 10">
            <a:extLst>
              <a:ext uri="{FF2B5EF4-FFF2-40B4-BE49-F238E27FC236}">
                <a16:creationId xmlns:a16="http://schemas.microsoft.com/office/drawing/2014/main" id="{EFF7959A-2649-4E8F-BCC1-97392DCFEB59}"/>
              </a:ext>
            </a:extLst>
          </p:cNvPr>
          <p:cNvSpPr txBox="1"/>
          <p:nvPr/>
        </p:nvSpPr>
        <p:spPr>
          <a:xfrm>
            <a:off x="7619811" y="2594065"/>
            <a:ext cx="1709571" cy="369332"/>
          </a:xfrm>
          <a:prstGeom prst="rect">
            <a:avLst/>
          </a:prstGeom>
          <a:noFill/>
        </p:spPr>
        <p:txBody>
          <a:bodyPr wrap="none" rtlCol="0">
            <a:spAutoFit/>
          </a:bodyPr>
          <a:lstStyle/>
          <a:p>
            <a:r>
              <a:rPr lang="en-US" i="1" dirty="0"/>
              <a:t>BlogContext.js</a:t>
            </a:r>
          </a:p>
        </p:txBody>
      </p:sp>
      <p:pic>
        <p:nvPicPr>
          <p:cNvPr id="13" name="Picture 12">
            <a:extLst>
              <a:ext uri="{FF2B5EF4-FFF2-40B4-BE49-F238E27FC236}">
                <a16:creationId xmlns:a16="http://schemas.microsoft.com/office/drawing/2014/main" id="{D6543F9B-24FF-4606-BE32-1301FB57FCAB}"/>
              </a:ext>
            </a:extLst>
          </p:cNvPr>
          <p:cNvPicPr>
            <a:picLocks noChangeAspect="1"/>
          </p:cNvPicPr>
          <p:nvPr/>
        </p:nvPicPr>
        <p:blipFill>
          <a:blip r:embed="rId2"/>
          <a:stretch>
            <a:fillRect/>
          </a:stretch>
        </p:blipFill>
        <p:spPr>
          <a:xfrm>
            <a:off x="3891953" y="4351"/>
            <a:ext cx="8210972" cy="2648086"/>
          </a:xfrm>
          <a:prstGeom prst="rect">
            <a:avLst/>
          </a:prstGeom>
        </p:spPr>
      </p:pic>
      <p:pic>
        <p:nvPicPr>
          <p:cNvPr id="8" name="Picture 7">
            <a:extLst>
              <a:ext uri="{FF2B5EF4-FFF2-40B4-BE49-F238E27FC236}">
                <a16:creationId xmlns:a16="http://schemas.microsoft.com/office/drawing/2014/main" id="{72B45A0E-5E42-4C76-BE21-7D91977DF2BB}"/>
              </a:ext>
            </a:extLst>
          </p:cNvPr>
          <p:cNvPicPr>
            <a:picLocks noChangeAspect="1"/>
          </p:cNvPicPr>
          <p:nvPr/>
        </p:nvPicPr>
        <p:blipFill>
          <a:blip r:embed="rId3"/>
          <a:stretch>
            <a:fillRect/>
          </a:stretch>
        </p:blipFill>
        <p:spPr>
          <a:xfrm>
            <a:off x="5428902" y="2936024"/>
            <a:ext cx="6763098" cy="3606985"/>
          </a:xfrm>
          <a:prstGeom prst="rect">
            <a:avLst/>
          </a:prstGeom>
        </p:spPr>
      </p:pic>
      <mc:AlternateContent xmlns:mc="http://schemas.openxmlformats.org/markup-compatibility/2006" xmlns:p14="http://schemas.microsoft.com/office/powerpoint/2010/main">
        <mc:Choice Requires="p14">
          <p:contentPart p14:bwMode="auto" r:id="rId4">
            <p14:nvContentPartPr>
              <p14:cNvPr id="10" name="Ink 9">
                <a:extLst>
                  <a:ext uri="{FF2B5EF4-FFF2-40B4-BE49-F238E27FC236}">
                    <a16:creationId xmlns:a16="http://schemas.microsoft.com/office/drawing/2014/main" id="{10DF58FD-D387-4A88-BF6F-9F545FD06438}"/>
                  </a:ext>
                </a:extLst>
              </p14:cNvPr>
              <p14:cNvContentPartPr/>
              <p14:nvPr/>
            </p14:nvContentPartPr>
            <p14:xfrm>
              <a:off x="6562809" y="4085645"/>
              <a:ext cx="852120" cy="76680"/>
            </p14:xfrm>
          </p:contentPart>
        </mc:Choice>
        <mc:Fallback xmlns="">
          <p:pic>
            <p:nvPicPr>
              <p:cNvPr id="10" name="Ink 9">
                <a:extLst>
                  <a:ext uri="{FF2B5EF4-FFF2-40B4-BE49-F238E27FC236}">
                    <a16:creationId xmlns:a16="http://schemas.microsoft.com/office/drawing/2014/main" id="{10DF58FD-D387-4A88-BF6F-9F545FD06438}"/>
                  </a:ext>
                </a:extLst>
              </p:cNvPr>
              <p:cNvPicPr/>
              <p:nvPr/>
            </p:nvPicPr>
            <p:blipFill>
              <a:blip r:embed="rId5"/>
              <a:stretch>
                <a:fillRect/>
              </a:stretch>
            </p:blipFill>
            <p:spPr>
              <a:xfrm>
                <a:off x="6544809" y="4067645"/>
                <a:ext cx="887760" cy="1123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2" name="Ink 11">
                <a:extLst>
                  <a:ext uri="{FF2B5EF4-FFF2-40B4-BE49-F238E27FC236}">
                    <a16:creationId xmlns:a16="http://schemas.microsoft.com/office/drawing/2014/main" id="{BA6899EF-18C3-42FD-B7C7-C4D76F09FE42}"/>
                  </a:ext>
                </a:extLst>
              </p14:cNvPr>
              <p14:cNvContentPartPr/>
              <p14:nvPr/>
            </p14:nvContentPartPr>
            <p14:xfrm>
              <a:off x="7199289" y="6290285"/>
              <a:ext cx="661320" cy="360"/>
            </p14:xfrm>
          </p:contentPart>
        </mc:Choice>
        <mc:Fallback xmlns="">
          <p:pic>
            <p:nvPicPr>
              <p:cNvPr id="12" name="Ink 11">
                <a:extLst>
                  <a:ext uri="{FF2B5EF4-FFF2-40B4-BE49-F238E27FC236}">
                    <a16:creationId xmlns:a16="http://schemas.microsoft.com/office/drawing/2014/main" id="{BA6899EF-18C3-42FD-B7C7-C4D76F09FE42}"/>
                  </a:ext>
                </a:extLst>
              </p:cNvPr>
              <p:cNvPicPr/>
              <p:nvPr/>
            </p:nvPicPr>
            <p:blipFill>
              <a:blip r:embed="rId7"/>
              <a:stretch>
                <a:fillRect/>
              </a:stretch>
            </p:blipFill>
            <p:spPr>
              <a:xfrm>
                <a:off x="7181289" y="6272645"/>
                <a:ext cx="69696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4" name="Ink 13">
                <a:extLst>
                  <a:ext uri="{FF2B5EF4-FFF2-40B4-BE49-F238E27FC236}">
                    <a16:creationId xmlns:a16="http://schemas.microsoft.com/office/drawing/2014/main" id="{689BF02A-FF42-42ED-8F22-0D74CB651B22}"/>
                  </a:ext>
                </a:extLst>
              </p14:cNvPr>
              <p14:cNvContentPartPr/>
              <p14:nvPr/>
            </p14:nvContentPartPr>
            <p14:xfrm>
              <a:off x="2291409" y="4820405"/>
              <a:ext cx="905400" cy="12240"/>
            </p14:xfrm>
          </p:contentPart>
        </mc:Choice>
        <mc:Fallback xmlns="">
          <p:pic>
            <p:nvPicPr>
              <p:cNvPr id="14" name="Ink 13">
                <a:extLst>
                  <a:ext uri="{FF2B5EF4-FFF2-40B4-BE49-F238E27FC236}">
                    <a16:creationId xmlns:a16="http://schemas.microsoft.com/office/drawing/2014/main" id="{689BF02A-FF42-42ED-8F22-0D74CB651B22}"/>
                  </a:ext>
                </a:extLst>
              </p:cNvPr>
              <p:cNvPicPr/>
              <p:nvPr/>
            </p:nvPicPr>
            <p:blipFill>
              <a:blip r:embed="rId9"/>
              <a:stretch>
                <a:fillRect/>
              </a:stretch>
            </p:blipFill>
            <p:spPr>
              <a:xfrm>
                <a:off x="2273769" y="4802765"/>
                <a:ext cx="941040" cy="478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5" name="Ink 14">
                <a:extLst>
                  <a:ext uri="{FF2B5EF4-FFF2-40B4-BE49-F238E27FC236}">
                    <a16:creationId xmlns:a16="http://schemas.microsoft.com/office/drawing/2014/main" id="{29C9449D-3532-4245-B9D9-B750601952E9}"/>
                  </a:ext>
                </a:extLst>
              </p14:cNvPr>
              <p14:cNvContentPartPr/>
              <p14:nvPr/>
            </p14:nvContentPartPr>
            <p14:xfrm>
              <a:off x="6499089" y="4570925"/>
              <a:ext cx="1048320" cy="19080"/>
            </p14:xfrm>
          </p:contentPart>
        </mc:Choice>
        <mc:Fallback xmlns="">
          <p:pic>
            <p:nvPicPr>
              <p:cNvPr id="15" name="Ink 14">
                <a:extLst>
                  <a:ext uri="{FF2B5EF4-FFF2-40B4-BE49-F238E27FC236}">
                    <a16:creationId xmlns:a16="http://schemas.microsoft.com/office/drawing/2014/main" id="{29C9449D-3532-4245-B9D9-B750601952E9}"/>
                  </a:ext>
                </a:extLst>
              </p:cNvPr>
              <p:cNvPicPr/>
              <p:nvPr/>
            </p:nvPicPr>
            <p:blipFill>
              <a:blip r:embed="rId11"/>
              <a:stretch>
                <a:fillRect/>
              </a:stretch>
            </p:blipFill>
            <p:spPr>
              <a:xfrm>
                <a:off x="6494769" y="4566605"/>
                <a:ext cx="105696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6" name="Ink 15">
                <a:extLst>
                  <a:ext uri="{FF2B5EF4-FFF2-40B4-BE49-F238E27FC236}">
                    <a16:creationId xmlns:a16="http://schemas.microsoft.com/office/drawing/2014/main" id="{5F2A74C2-431C-4013-B7FB-46E55B1FC82B}"/>
                  </a:ext>
                </a:extLst>
              </p14:cNvPr>
              <p14:cNvContentPartPr/>
              <p14:nvPr/>
            </p14:nvContentPartPr>
            <p14:xfrm>
              <a:off x="8049969" y="6306485"/>
              <a:ext cx="672840" cy="42120"/>
            </p14:xfrm>
          </p:contentPart>
        </mc:Choice>
        <mc:Fallback xmlns="">
          <p:pic>
            <p:nvPicPr>
              <p:cNvPr id="16" name="Ink 15">
                <a:extLst>
                  <a:ext uri="{FF2B5EF4-FFF2-40B4-BE49-F238E27FC236}">
                    <a16:creationId xmlns:a16="http://schemas.microsoft.com/office/drawing/2014/main" id="{5F2A74C2-431C-4013-B7FB-46E55B1FC82B}"/>
                  </a:ext>
                </a:extLst>
              </p:cNvPr>
              <p:cNvPicPr/>
              <p:nvPr/>
            </p:nvPicPr>
            <p:blipFill>
              <a:blip r:embed="rId13"/>
              <a:stretch>
                <a:fillRect/>
              </a:stretch>
            </p:blipFill>
            <p:spPr>
              <a:xfrm>
                <a:off x="8045649" y="6302165"/>
                <a:ext cx="681480" cy="50760"/>
              </a:xfrm>
              <a:prstGeom prst="rect">
                <a:avLst/>
              </a:prstGeom>
            </p:spPr>
          </p:pic>
        </mc:Fallback>
      </mc:AlternateContent>
    </p:spTree>
    <p:extLst>
      <p:ext uri="{BB962C8B-B14F-4D97-AF65-F5344CB8AC3E}">
        <p14:creationId xmlns:p14="http://schemas.microsoft.com/office/powerpoint/2010/main" val="133157301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sz="3600" dirty="0"/>
              <a:t>Automating Context Creation</a:t>
            </a:r>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808297" y="2652437"/>
            <a:ext cx="4589363" cy="3849624"/>
          </a:xfrm>
        </p:spPr>
        <p:txBody>
          <a:bodyPr>
            <a:normAutofit fontScale="85000" lnSpcReduction="20000"/>
          </a:bodyPr>
          <a:lstStyle/>
          <a:p>
            <a:r>
              <a:rPr lang="en-US" sz="2000" dirty="0"/>
              <a:t>NOTE: this is a little bit of JavaScript shorthand notation.</a:t>
            </a:r>
          </a:p>
          <a:p>
            <a:endParaRPr lang="en-US" sz="2000" dirty="0"/>
          </a:p>
          <a:p>
            <a:r>
              <a:rPr lang="en-US" sz="2000" dirty="0"/>
              <a:t>We are basically creating an object that looks like this:</a:t>
            </a:r>
          </a:p>
          <a:p>
            <a:pPr marL="0" indent="0">
              <a:buNone/>
            </a:pPr>
            <a:r>
              <a:rPr lang="en-US" sz="2000" dirty="0"/>
              <a:t> {</a:t>
            </a:r>
          </a:p>
          <a:p>
            <a:pPr marL="0" indent="0">
              <a:buNone/>
            </a:pPr>
            <a:r>
              <a:rPr lang="en-US" sz="2000" dirty="0"/>
              <a:t>  Context : Context,</a:t>
            </a:r>
          </a:p>
          <a:p>
            <a:pPr marL="0" indent="0">
              <a:buNone/>
            </a:pPr>
            <a:r>
              <a:rPr lang="en-US" sz="2000" dirty="0"/>
              <a:t>  Provider: Provider</a:t>
            </a:r>
          </a:p>
          <a:p>
            <a:pPr marL="0" indent="0">
              <a:buNone/>
            </a:pPr>
            <a:r>
              <a:rPr lang="en-US" sz="2000" dirty="0"/>
              <a:t>}</a:t>
            </a:r>
          </a:p>
          <a:p>
            <a:pPr marL="0" indent="0">
              <a:buNone/>
            </a:pPr>
            <a:r>
              <a:rPr lang="en-US" sz="2000" dirty="0"/>
              <a:t>That is, the property name ends up just matching the variable name.</a:t>
            </a:r>
            <a:endParaRPr lang="en-US" sz="1800" dirty="0"/>
          </a:p>
          <a:p>
            <a:pPr lvl="1"/>
            <a:endParaRPr lang="en-US" sz="1800" dirty="0"/>
          </a:p>
          <a:p>
            <a:endParaRPr lang="en-US" sz="2000" dirty="0"/>
          </a:p>
          <a:p>
            <a:endParaRPr lang="en-US" dirty="0"/>
          </a:p>
        </p:txBody>
      </p:sp>
      <p:sp>
        <p:nvSpPr>
          <p:cNvPr id="9" name="TextBox 8">
            <a:extLst>
              <a:ext uri="{FF2B5EF4-FFF2-40B4-BE49-F238E27FC236}">
                <a16:creationId xmlns:a16="http://schemas.microsoft.com/office/drawing/2014/main" id="{9EE805E1-43C4-4EFF-AC90-1740791EC7C5}"/>
              </a:ext>
            </a:extLst>
          </p:cNvPr>
          <p:cNvSpPr txBox="1"/>
          <p:nvPr/>
        </p:nvSpPr>
        <p:spPr>
          <a:xfrm>
            <a:off x="7619811" y="6543009"/>
            <a:ext cx="2432397" cy="369332"/>
          </a:xfrm>
          <a:prstGeom prst="rect">
            <a:avLst/>
          </a:prstGeom>
          <a:noFill/>
        </p:spPr>
        <p:txBody>
          <a:bodyPr wrap="none" rtlCol="0">
            <a:spAutoFit/>
          </a:bodyPr>
          <a:lstStyle/>
          <a:p>
            <a:r>
              <a:rPr lang="en-US" i="1" dirty="0"/>
              <a:t>createDataContext.js</a:t>
            </a:r>
          </a:p>
        </p:txBody>
      </p:sp>
      <p:sp>
        <p:nvSpPr>
          <p:cNvPr id="11" name="TextBox 10">
            <a:extLst>
              <a:ext uri="{FF2B5EF4-FFF2-40B4-BE49-F238E27FC236}">
                <a16:creationId xmlns:a16="http://schemas.microsoft.com/office/drawing/2014/main" id="{EFF7959A-2649-4E8F-BCC1-97392DCFEB59}"/>
              </a:ext>
            </a:extLst>
          </p:cNvPr>
          <p:cNvSpPr txBox="1"/>
          <p:nvPr/>
        </p:nvSpPr>
        <p:spPr>
          <a:xfrm>
            <a:off x="7619811" y="2594065"/>
            <a:ext cx="1709571" cy="369332"/>
          </a:xfrm>
          <a:prstGeom prst="rect">
            <a:avLst/>
          </a:prstGeom>
          <a:noFill/>
        </p:spPr>
        <p:txBody>
          <a:bodyPr wrap="none" rtlCol="0">
            <a:spAutoFit/>
          </a:bodyPr>
          <a:lstStyle/>
          <a:p>
            <a:r>
              <a:rPr lang="en-US" i="1" dirty="0"/>
              <a:t>BlogContext.js</a:t>
            </a:r>
          </a:p>
        </p:txBody>
      </p:sp>
      <p:pic>
        <p:nvPicPr>
          <p:cNvPr id="13" name="Picture 12">
            <a:extLst>
              <a:ext uri="{FF2B5EF4-FFF2-40B4-BE49-F238E27FC236}">
                <a16:creationId xmlns:a16="http://schemas.microsoft.com/office/drawing/2014/main" id="{D6543F9B-24FF-4606-BE32-1301FB57FCAB}"/>
              </a:ext>
            </a:extLst>
          </p:cNvPr>
          <p:cNvPicPr>
            <a:picLocks noChangeAspect="1"/>
          </p:cNvPicPr>
          <p:nvPr/>
        </p:nvPicPr>
        <p:blipFill>
          <a:blip r:embed="rId2"/>
          <a:stretch>
            <a:fillRect/>
          </a:stretch>
        </p:blipFill>
        <p:spPr>
          <a:xfrm>
            <a:off x="3891953" y="4351"/>
            <a:ext cx="8210972" cy="2648086"/>
          </a:xfrm>
          <a:prstGeom prst="rect">
            <a:avLst/>
          </a:prstGeom>
        </p:spPr>
      </p:pic>
      <p:pic>
        <p:nvPicPr>
          <p:cNvPr id="8" name="Picture 7">
            <a:extLst>
              <a:ext uri="{FF2B5EF4-FFF2-40B4-BE49-F238E27FC236}">
                <a16:creationId xmlns:a16="http://schemas.microsoft.com/office/drawing/2014/main" id="{72B45A0E-5E42-4C76-BE21-7D91977DF2BB}"/>
              </a:ext>
            </a:extLst>
          </p:cNvPr>
          <p:cNvPicPr>
            <a:picLocks noChangeAspect="1"/>
          </p:cNvPicPr>
          <p:nvPr/>
        </p:nvPicPr>
        <p:blipFill>
          <a:blip r:embed="rId3"/>
          <a:stretch>
            <a:fillRect/>
          </a:stretch>
        </p:blipFill>
        <p:spPr>
          <a:xfrm>
            <a:off x="5428902" y="2936024"/>
            <a:ext cx="6763098" cy="3606985"/>
          </a:xfrm>
          <a:prstGeom prst="rect">
            <a:avLst/>
          </a:prstGeom>
        </p:spPr>
      </p:pic>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8A665334-B43A-4967-84C9-7C177D805EFD}"/>
                  </a:ext>
                </a:extLst>
              </p14:cNvPr>
              <p14:cNvContentPartPr/>
              <p14:nvPr/>
            </p14:nvContentPartPr>
            <p14:xfrm>
              <a:off x="7170489" y="6255725"/>
              <a:ext cx="1521720" cy="360"/>
            </p14:xfrm>
          </p:contentPart>
        </mc:Choice>
        <mc:Fallback xmlns="">
          <p:pic>
            <p:nvPicPr>
              <p:cNvPr id="4" name="Ink 3">
                <a:extLst>
                  <a:ext uri="{FF2B5EF4-FFF2-40B4-BE49-F238E27FC236}">
                    <a16:creationId xmlns:a16="http://schemas.microsoft.com/office/drawing/2014/main" id="{8A665334-B43A-4967-84C9-7C177D805EFD}"/>
                  </a:ext>
                </a:extLst>
              </p:cNvPr>
              <p:cNvPicPr/>
              <p:nvPr/>
            </p:nvPicPr>
            <p:blipFill>
              <a:blip r:embed="rId5"/>
              <a:stretch>
                <a:fillRect/>
              </a:stretch>
            </p:blipFill>
            <p:spPr>
              <a:xfrm>
                <a:off x="7166169" y="6251405"/>
                <a:ext cx="153036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a16="http://schemas.microsoft.com/office/drawing/2014/main" id="{72AD59BC-75DA-4136-9CA9-8249270CA504}"/>
                  </a:ext>
                </a:extLst>
              </p14:cNvPr>
              <p14:cNvContentPartPr/>
              <p14:nvPr/>
            </p14:nvContentPartPr>
            <p14:xfrm>
              <a:off x="1035729" y="3425405"/>
              <a:ext cx="3251160" cy="64440"/>
            </p14:xfrm>
          </p:contentPart>
        </mc:Choice>
        <mc:Fallback xmlns="">
          <p:pic>
            <p:nvPicPr>
              <p:cNvPr id="5" name="Ink 4">
                <a:extLst>
                  <a:ext uri="{FF2B5EF4-FFF2-40B4-BE49-F238E27FC236}">
                    <a16:creationId xmlns:a16="http://schemas.microsoft.com/office/drawing/2014/main" id="{72AD59BC-75DA-4136-9CA9-8249270CA504}"/>
                  </a:ext>
                </a:extLst>
              </p:cNvPr>
              <p:cNvPicPr/>
              <p:nvPr/>
            </p:nvPicPr>
            <p:blipFill>
              <a:blip r:embed="rId7"/>
              <a:stretch>
                <a:fillRect/>
              </a:stretch>
            </p:blipFill>
            <p:spPr>
              <a:xfrm>
                <a:off x="1018089" y="3407765"/>
                <a:ext cx="3286800" cy="1000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6" name="Ink 5">
                <a:extLst>
                  <a:ext uri="{FF2B5EF4-FFF2-40B4-BE49-F238E27FC236}">
                    <a16:creationId xmlns:a16="http://schemas.microsoft.com/office/drawing/2014/main" id="{E670852A-E50D-4265-898A-9FA9A3F31F6C}"/>
                  </a:ext>
                </a:extLst>
              </p14:cNvPr>
              <p14:cNvContentPartPr/>
              <p14:nvPr/>
            </p14:nvContentPartPr>
            <p14:xfrm>
              <a:off x="7089129" y="6267605"/>
              <a:ext cx="1696680" cy="29880"/>
            </p14:xfrm>
          </p:contentPart>
        </mc:Choice>
        <mc:Fallback xmlns="">
          <p:pic>
            <p:nvPicPr>
              <p:cNvPr id="6" name="Ink 5">
                <a:extLst>
                  <a:ext uri="{FF2B5EF4-FFF2-40B4-BE49-F238E27FC236}">
                    <a16:creationId xmlns:a16="http://schemas.microsoft.com/office/drawing/2014/main" id="{E670852A-E50D-4265-898A-9FA9A3F31F6C}"/>
                  </a:ext>
                </a:extLst>
              </p:cNvPr>
              <p:cNvPicPr/>
              <p:nvPr/>
            </p:nvPicPr>
            <p:blipFill>
              <a:blip r:embed="rId9"/>
              <a:stretch>
                <a:fillRect/>
              </a:stretch>
            </p:blipFill>
            <p:spPr>
              <a:xfrm>
                <a:off x="7071489" y="6249605"/>
                <a:ext cx="1732320" cy="65520"/>
              </a:xfrm>
              <a:prstGeom prst="rect">
                <a:avLst/>
              </a:prstGeom>
            </p:spPr>
          </p:pic>
        </mc:Fallback>
      </mc:AlternateContent>
    </p:spTree>
    <p:extLst>
      <p:ext uri="{BB962C8B-B14F-4D97-AF65-F5344CB8AC3E}">
        <p14:creationId xmlns:p14="http://schemas.microsoft.com/office/powerpoint/2010/main" val="36060869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Reducers with Context</a:t>
            </a:r>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406430" y="1985580"/>
            <a:ext cx="4115120" cy="3849624"/>
          </a:xfrm>
        </p:spPr>
        <p:txBody>
          <a:bodyPr>
            <a:normAutofit/>
          </a:bodyPr>
          <a:lstStyle/>
          <a:p>
            <a:r>
              <a:rPr lang="en-US" sz="2000" dirty="0"/>
              <a:t>We achieved this by creating a file that creates a Context object…</a:t>
            </a:r>
          </a:p>
          <a:p>
            <a:endParaRPr lang="en-US" sz="2000" dirty="0"/>
          </a:p>
          <a:p>
            <a:r>
              <a:rPr lang="en-US" sz="2000" dirty="0"/>
              <a:t>And this file exports two different things: </a:t>
            </a:r>
          </a:p>
          <a:p>
            <a:pPr lvl="1"/>
            <a:r>
              <a:rPr lang="en-US" sz="1800" dirty="0"/>
              <a:t>The Context object as a whole…</a:t>
            </a:r>
          </a:p>
          <a:p>
            <a:pPr lvl="1"/>
            <a:r>
              <a:rPr lang="en-US" sz="1800" dirty="0"/>
              <a:t>And that Context’s Provider.</a:t>
            </a:r>
          </a:p>
          <a:p>
            <a:endParaRPr lang="en-US" sz="2000" dirty="0"/>
          </a:p>
          <a:p>
            <a:endParaRPr lang="en-US" sz="1800" dirty="0"/>
          </a:p>
          <a:p>
            <a:pPr marL="457200" indent="-457200">
              <a:buFont typeface="+mj-lt"/>
              <a:buAutoNum type="arabicPeriod"/>
            </a:pPr>
            <a:endParaRPr lang="en-US" sz="2000" dirty="0"/>
          </a:p>
          <a:p>
            <a:endParaRPr lang="en-US" sz="2000" dirty="0"/>
          </a:p>
        </p:txBody>
      </p:sp>
      <p:pic>
        <p:nvPicPr>
          <p:cNvPr id="21" name="Picture 20">
            <a:extLst>
              <a:ext uri="{FF2B5EF4-FFF2-40B4-BE49-F238E27FC236}">
                <a16:creationId xmlns:a16="http://schemas.microsoft.com/office/drawing/2014/main" id="{1F87ED2F-76BD-475C-87F0-85C2009D22BF}"/>
              </a:ext>
            </a:extLst>
          </p:cNvPr>
          <p:cNvPicPr>
            <a:picLocks noChangeAspect="1"/>
          </p:cNvPicPr>
          <p:nvPr/>
        </p:nvPicPr>
        <p:blipFill>
          <a:blip r:embed="rId2"/>
          <a:stretch>
            <a:fillRect/>
          </a:stretch>
        </p:blipFill>
        <p:spPr>
          <a:xfrm>
            <a:off x="5018709" y="350744"/>
            <a:ext cx="7173291" cy="3622423"/>
          </a:xfrm>
          <a:prstGeom prst="rect">
            <a:avLst/>
          </a:prstGeom>
        </p:spPr>
      </p:pic>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BE070702-27AB-453B-A85D-249DD4C7684F}"/>
                  </a:ext>
                </a:extLst>
              </p14:cNvPr>
              <p14:cNvContentPartPr/>
              <p14:nvPr/>
            </p14:nvContentPartPr>
            <p14:xfrm>
              <a:off x="2005063" y="2805977"/>
              <a:ext cx="1388520" cy="32040"/>
            </p14:xfrm>
          </p:contentPart>
        </mc:Choice>
        <mc:Fallback xmlns="">
          <p:pic>
            <p:nvPicPr>
              <p:cNvPr id="4" name="Ink 3">
                <a:extLst>
                  <a:ext uri="{FF2B5EF4-FFF2-40B4-BE49-F238E27FC236}">
                    <a16:creationId xmlns:a16="http://schemas.microsoft.com/office/drawing/2014/main" id="{BE070702-27AB-453B-A85D-249DD4C7684F}"/>
                  </a:ext>
                </a:extLst>
              </p:cNvPr>
              <p:cNvPicPr/>
              <p:nvPr/>
            </p:nvPicPr>
            <p:blipFill>
              <a:blip r:embed="rId4"/>
              <a:stretch>
                <a:fillRect/>
              </a:stretch>
            </p:blipFill>
            <p:spPr>
              <a:xfrm>
                <a:off x="1987423" y="2787977"/>
                <a:ext cx="1424160" cy="676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4805B6B1-93A3-4FDF-8206-6E9EC7AF0365}"/>
                  </a:ext>
                </a:extLst>
              </p14:cNvPr>
              <p14:cNvContentPartPr/>
              <p14:nvPr/>
            </p14:nvContentPartPr>
            <p14:xfrm>
              <a:off x="736063" y="3133937"/>
              <a:ext cx="658080" cy="28800"/>
            </p14:xfrm>
          </p:contentPart>
        </mc:Choice>
        <mc:Fallback xmlns="">
          <p:pic>
            <p:nvPicPr>
              <p:cNvPr id="5" name="Ink 4">
                <a:extLst>
                  <a:ext uri="{FF2B5EF4-FFF2-40B4-BE49-F238E27FC236}">
                    <a16:creationId xmlns:a16="http://schemas.microsoft.com/office/drawing/2014/main" id="{4805B6B1-93A3-4FDF-8206-6E9EC7AF0365}"/>
                  </a:ext>
                </a:extLst>
              </p:cNvPr>
              <p:cNvPicPr/>
              <p:nvPr/>
            </p:nvPicPr>
            <p:blipFill>
              <a:blip r:embed="rId6"/>
              <a:stretch>
                <a:fillRect/>
              </a:stretch>
            </p:blipFill>
            <p:spPr>
              <a:xfrm>
                <a:off x="718423" y="3116297"/>
                <a:ext cx="693720" cy="644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Ink 5">
                <a:extLst>
                  <a:ext uri="{FF2B5EF4-FFF2-40B4-BE49-F238E27FC236}">
                    <a16:creationId xmlns:a16="http://schemas.microsoft.com/office/drawing/2014/main" id="{4CA28AD5-CD54-4981-8260-27D767315885}"/>
                  </a:ext>
                </a:extLst>
              </p14:cNvPr>
              <p14:cNvContentPartPr/>
              <p14:nvPr/>
            </p14:nvContentPartPr>
            <p14:xfrm>
              <a:off x="5536303" y="1008497"/>
              <a:ext cx="2750040" cy="32760"/>
            </p14:xfrm>
          </p:contentPart>
        </mc:Choice>
        <mc:Fallback xmlns="">
          <p:pic>
            <p:nvPicPr>
              <p:cNvPr id="6" name="Ink 5">
                <a:extLst>
                  <a:ext uri="{FF2B5EF4-FFF2-40B4-BE49-F238E27FC236}">
                    <a16:creationId xmlns:a16="http://schemas.microsoft.com/office/drawing/2014/main" id="{4CA28AD5-CD54-4981-8260-27D767315885}"/>
                  </a:ext>
                </a:extLst>
              </p:cNvPr>
              <p:cNvPicPr/>
              <p:nvPr/>
            </p:nvPicPr>
            <p:blipFill>
              <a:blip r:embed="rId8"/>
              <a:stretch>
                <a:fillRect/>
              </a:stretch>
            </p:blipFill>
            <p:spPr>
              <a:xfrm>
                <a:off x="5518663" y="990857"/>
                <a:ext cx="2785680" cy="684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7" name="Ink 6">
                <a:extLst>
                  <a:ext uri="{FF2B5EF4-FFF2-40B4-BE49-F238E27FC236}">
                    <a16:creationId xmlns:a16="http://schemas.microsoft.com/office/drawing/2014/main" id="{E5B079EC-01D6-4FA6-AA56-40493B936D44}"/>
                  </a:ext>
                </a:extLst>
              </p14:cNvPr>
              <p14:cNvContentPartPr/>
              <p14:nvPr/>
            </p14:nvContentPartPr>
            <p14:xfrm>
              <a:off x="1059343" y="4829897"/>
              <a:ext cx="2739960" cy="360"/>
            </p14:xfrm>
          </p:contentPart>
        </mc:Choice>
        <mc:Fallback xmlns="">
          <p:pic>
            <p:nvPicPr>
              <p:cNvPr id="7" name="Ink 6">
                <a:extLst>
                  <a:ext uri="{FF2B5EF4-FFF2-40B4-BE49-F238E27FC236}">
                    <a16:creationId xmlns:a16="http://schemas.microsoft.com/office/drawing/2014/main" id="{E5B079EC-01D6-4FA6-AA56-40493B936D44}"/>
                  </a:ext>
                </a:extLst>
              </p:cNvPr>
              <p:cNvPicPr/>
              <p:nvPr/>
            </p:nvPicPr>
            <p:blipFill>
              <a:blip r:embed="rId10"/>
              <a:stretch>
                <a:fillRect/>
              </a:stretch>
            </p:blipFill>
            <p:spPr>
              <a:xfrm>
                <a:off x="1050343" y="4821257"/>
                <a:ext cx="27576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8" name="Ink 7">
                <a:extLst>
                  <a:ext uri="{FF2B5EF4-FFF2-40B4-BE49-F238E27FC236}">
                    <a16:creationId xmlns:a16="http://schemas.microsoft.com/office/drawing/2014/main" id="{9FC8431E-FAA0-4067-AD5E-053066AF4664}"/>
                  </a:ext>
                </a:extLst>
              </p14:cNvPr>
              <p14:cNvContentPartPr/>
              <p14:nvPr/>
            </p14:nvContentPartPr>
            <p14:xfrm>
              <a:off x="5448103" y="3909377"/>
              <a:ext cx="1798920" cy="20160"/>
            </p14:xfrm>
          </p:contentPart>
        </mc:Choice>
        <mc:Fallback xmlns="">
          <p:pic>
            <p:nvPicPr>
              <p:cNvPr id="8" name="Ink 7">
                <a:extLst>
                  <a:ext uri="{FF2B5EF4-FFF2-40B4-BE49-F238E27FC236}">
                    <a16:creationId xmlns:a16="http://schemas.microsoft.com/office/drawing/2014/main" id="{9FC8431E-FAA0-4067-AD5E-053066AF4664}"/>
                  </a:ext>
                </a:extLst>
              </p:cNvPr>
              <p:cNvPicPr/>
              <p:nvPr/>
            </p:nvPicPr>
            <p:blipFill>
              <a:blip r:embed="rId12"/>
              <a:stretch>
                <a:fillRect/>
              </a:stretch>
            </p:blipFill>
            <p:spPr>
              <a:xfrm>
                <a:off x="5439463" y="3900737"/>
                <a:ext cx="1816560" cy="378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9" name="Ink 8">
                <a:extLst>
                  <a:ext uri="{FF2B5EF4-FFF2-40B4-BE49-F238E27FC236}">
                    <a16:creationId xmlns:a16="http://schemas.microsoft.com/office/drawing/2014/main" id="{F25CD15B-B15F-435B-A322-5161D37351A7}"/>
                  </a:ext>
                </a:extLst>
              </p14:cNvPr>
              <p14:cNvContentPartPr/>
              <p14:nvPr/>
            </p14:nvContentPartPr>
            <p14:xfrm>
              <a:off x="2093623" y="5203217"/>
              <a:ext cx="1450800" cy="25560"/>
            </p14:xfrm>
          </p:contentPart>
        </mc:Choice>
        <mc:Fallback xmlns="">
          <p:pic>
            <p:nvPicPr>
              <p:cNvPr id="9" name="Ink 8">
                <a:extLst>
                  <a:ext uri="{FF2B5EF4-FFF2-40B4-BE49-F238E27FC236}">
                    <a16:creationId xmlns:a16="http://schemas.microsoft.com/office/drawing/2014/main" id="{F25CD15B-B15F-435B-A322-5161D37351A7}"/>
                  </a:ext>
                </a:extLst>
              </p:cNvPr>
              <p:cNvPicPr/>
              <p:nvPr/>
            </p:nvPicPr>
            <p:blipFill>
              <a:blip r:embed="rId14"/>
              <a:stretch>
                <a:fillRect/>
              </a:stretch>
            </p:blipFill>
            <p:spPr>
              <a:xfrm>
                <a:off x="2089303" y="5198897"/>
                <a:ext cx="1459440" cy="342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0" name="Ink 9">
                <a:extLst>
                  <a:ext uri="{FF2B5EF4-FFF2-40B4-BE49-F238E27FC236}">
                    <a16:creationId xmlns:a16="http://schemas.microsoft.com/office/drawing/2014/main" id="{583448CE-8123-4460-8E9A-2A9FE629EBDD}"/>
                  </a:ext>
                </a:extLst>
              </p14:cNvPr>
              <p14:cNvContentPartPr/>
              <p14:nvPr/>
            </p14:nvContentPartPr>
            <p14:xfrm>
              <a:off x="5789023" y="1348697"/>
              <a:ext cx="2603880" cy="89280"/>
            </p14:xfrm>
          </p:contentPart>
        </mc:Choice>
        <mc:Fallback xmlns="">
          <p:pic>
            <p:nvPicPr>
              <p:cNvPr id="10" name="Ink 9">
                <a:extLst>
                  <a:ext uri="{FF2B5EF4-FFF2-40B4-BE49-F238E27FC236}">
                    <a16:creationId xmlns:a16="http://schemas.microsoft.com/office/drawing/2014/main" id="{583448CE-8123-4460-8E9A-2A9FE629EBDD}"/>
                  </a:ext>
                </a:extLst>
              </p:cNvPr>
              <p:cNvPicPr/>
              <p:nvPr/>
            </p:nvPicPr>
            <p:blipFill>
              <a:blip r:embed="rId16"/>
              <a:stretch>
                <a:fillRect/>
              </a:stretch>
            </p:blipFill>
            <p:spPr>
              <a:xfrm>
                <a:off x="5784703" y="1344377"/>
                <a:ext cx="2612520" cy="979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1" name="Ink 10">
                <a:extLst>
                  <a:ext uri="{FF2B5EF4-FFF2-40B4-BE49-F238E27FC236}">
                    <a16:creationId xmlns:a16="http://schemas.microsoft.com/office/drawing/2014/main" id="{2022D120-D9E9-4757-8A13-1ED0DF0BC7F4}"/>
                  </a:ext>
                </a:extLst>
              </p14:cNvPr>
              <p14:cNvContentPartPr/>
              <p14:nvPr/>
            </p14:nvContentPartPr>
            <p14:xfrm>
              <a:off x="5635303" y="2604017"/>
              <a:ext cx="403920" cy="701640"/>
            </p14:xfrm>
          </p:contentPart>
        </mc:Choice>
        <mc:Fallback xmlns="">
          <p:pic>
            <p:nvPicPr>
              <p:cNvPr id="11" name="Ink 10">
                <a:extLst>
                  <a:ext uri="{FF2B5EF4-FFF2-40B4-BE49-F238E27FC236}">
                    <a16:creationId xmlns:a16="http://schemas.microsoft.com/office/drawing/2014/main" id="{2022D120-D9E9-4757-8A13-1ED0DF0BC7F4}"/>
                  </a:ext>
                </a:extLst>
              </p:cNvPr>
              <p:cNvPicPr/>
              <p:nvPr/>
            </p:nvPicPr>
            <p:blipFill>
              <a:blip r:embed="rId18"/>
              <a:stretch>
                <a:fillRect/>
              </a:stretch>
            </p:blipFill>
            <p:spPr>
              <a:xfrm>
                <a:off x="5630983" y="2599697"/>
                <a:ext cx="412560" cy="710280"/>
              </a:xfrm>
              <a:prstGeom prst="rect">
                <a:avLst/>
              </a:prstGeom>
            </p:spPr>
          </p:pic>
        </mc:Fallback>
      </mc:AlternateContent>
    </p:spTree>
    <p:extLst>
      <p:ext uri="{BB962C8B-B14F-4D97-AF65-F5344CB8AC3E}">
        <p14:creationId xmlns:p14="http://schemas.microsoft.com/office/powerpoint/2010/main" val="429034123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sz="3600" dirty="0"/>
              <a:t>Automating Context Creation</a:t>
            </a:r>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763928" y="1985580"/>
            <a:ext cx="4647237" cy="3849624"/>
          </a:xfrm>
        </p:spPr>
        <p:txBody>
          <a:bodyPr>
            <a:normAutofit/>
          </a:bodyPr>
          <a:lstStyle/>
          <a:p>
            <a:r>
              <a:rPr lang="en-US" sz="2000" dirty="0"/>
              <a:t>Not too shabby!</a:t>
            </a:r>
          </a:p>
          <a:p>
            <a:r>
              <a:rPr lang="en-US" sz="2000" dirty="0"/>
              <a:t>We’re not *done* yet – we still need to figure out that actions stuff at some point.</a:t>
            </a:r>
          </a:p>
          <a:p>
            <a:endParaRPr lang="en-US" sz="2000" dirty="0"/>
          </a:p>
          <a:p>
            <a:r>
              <a:rPr lang="en-US" sz="2000" dirty="0"/>
              <a:t>But this is good sanity check moment – can we use this function to automate the creation of our Blog Context?</a:t>
            </a:r>
            <a:endParaRPr lang="en-US" sz="1800" dirty="0"/>
          </a:p>
          <a:p>
            <a:pPr lvl="1"/>
            <a:endParaRPr lang="en-US" sz="1800" dirty="0"/>
          </a:p>
          <a:p>
            <a:endParaRPr lang="en-US" sz="2000" dirty="0"/>
          </a:p>
          <a:p>
            <a:endParaRPr lang="en-US" dirty="0"/>
          </a:p>
        </p:txBody>
      </p:sp>
      <p:sp>
        <p:nvSpPr>
          <p:cNvPr id="9" name="TextBox 8">
            <a:extLst>
              <a:ext uri="{FF2B5EF4-FFF2-40B4-BE49-F238E27FC236}">
                <a16:creationId xmlns:a16="http://schemas.microsoft.com/office/drawing/2014/main" id="{9EE805E1-43C4-4EFF-AC90-1740791EC7C5}"/>
              </a:ext>
            </a:extLst>
          </p:cNvPr>
          <p:cNvSpPr txBox="1"/>
          <p:nvPr/>
        </p:nvSpPr>
        <p:spPr>
          <a:xfrm>
            <a:off x="7573513" y="4950266"/>
            <a:ext cx="2432397" cy="369332"/>
          </a:xfrm>
          <a:prstGeom prst="rect">
            <a:avLst/>
          </a:prstGeom>
          <a:noFill/>
        </p:spPr>
        <p:txBody>
          <a:bodyPr wrap="none" rtlCol="0">
            <a:spAutoFit/>
          </a:bodyPr>
          <a:lstStyle/>
          <a:p>
            <a:r>
              <a:rPr lang="en-US" i="1" dirty="0"/>
              <a:t>createDataContext.js</a:t>
            </a:r>
          </a:p>
        </p:txBody>
      </p:sp>
      <p:pic>
        <p:nvPicPr>
          <p:cNvPr id="8" name="Picture 7">
            <a:extLst>
              <a:ext uri="{FF2B5EF4-FFF2-40B4-BE49-F238E27FC236}">
                <a16:creationId xmlns:a16="http://schemas.microsoft.com/office/drawing/2014/main" id="{72B45A0E-5E42-4C76-BE21-7D91977DF2BB}"/>
              </a:ext>
            </a:extLst>
          </p:cNvPr>
          <p:cNvPicPr>
            <a:picLocks noChangeAspect="1"/>
          </p:cNvPicPr>
          <p:nvPr/>
        </p:nvPicPr>
        <p:blipFill>
          <a:blip r:embed="rId2"/>
          <a:stretch>
            <a:fillRect/>
          </a:stretch>
        </p:blipFill>
        <p:spPr>
          <a:xfrm>
            <a:off x="5359454" y="1328394"/>
            <a:ext cx="6763098" cy="3606985"/>
          </a:xfrm>
          <a:prstGeom prst="rect">
            <a:avLst/>
          </a:prstGeom>
        </p:spPr>
      </p:pic>
    </p:spTree>
    <p:extLst>
      <p:ext uri="{BB962C8B-B14F-4D97-AF65-F5344CB8AC3E}">
        <p14:creationId xmlns:p14="http://schemas.microsoft.com/office/powerpoint/2010/main" val="410115873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sz="3600" dirty="0"/>
              <a:t>Automating Context Creation</a:t>
            </a:r>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763928" y="1985580"/>
            <a:ext cx="4647237" cy="3849624"/>
          </a:xfrm>
        </p:spPr>
        <p:txBody>
          <a:bodyPr>
            <a:normAutofit/>
          </a:bodyPr>
          <a:lstStyle/>
          <a:p>
            <a:r>
              <a:rPr lang="en-US" sz="2000" dirty="0"/>
              <a:t>Let’s go back to </a:t>
            </a:r>
            <a:r>
              <a:rPr lang="en-US" sz="2000" dirty="0" err="1"/>
              <a:t>BlogContext</a:t>
            </a:r>
            <a:r>
              <a:rPr lang="en-US" sz="2000" dirty="0"/>
              <a:t>, and import this function we just worked so hard on.</a:t>
            </a:r>
            <a:endParaRPr lang="en-US" sz="1800" dirty="0"/>
          </a:p>
          <a:p>
            <a:pPr lvl="1"/>
            <a:endParaRPr lang="en-US" sz="1800" dirty="0"/>
          </a:p>
          <a:p>
            <a:endParaRPr lang="en-US" sz="2000" dirty="0"/>
          </a:p>
          <a:p>
            <a:endParaRPr lang="en-US" dirty="0"/>
          </a:p>
        </p:txBody>
      </p:sp>
      <p:sp>
        <p:nvSpPr>
          <p:cNvPr id="9" name="TextBox 8">
            <a:extLst>
              <a:ext uri="{FF2B5EF4-FFF2-40B4-BE49-F238E27FC236}">
                <a16:creationId xmlns:a16="http://schemas.microsoft.com/office/drawing/2014/main" id="{9EE805E1-43C4-4EFF-AC90-1740791EC7C5}"/>
              </a:ext>
            </a:extLst>
          </p:cNvPr>
          <p:cNvSpPr txBox="1"/>
          <p:nvPr/>
        </p:nvSpPr>
        <p:spPr>
          <a:xfrm>
            <a:off x="7509852" y="3567092"/>
            <a:ext cx="1709571" cy="369332"/>
          </a:xfrm>
          <a:prstGeom prst="rect">
            <a:avLst/>
          </a:prstGeom>
          <a:noFill/>
        </p:spPr>
        <p:txBody>
          <a:bodyPr wrap="none" rtlCol="0">
            <a:spAutoFit/>
          </a:bodyPr>
          <a:lstStyle/>
          <a:p>
            <a:r>
              <a:rPr lang="en-US" i="1" dirty="0"/>
              <a:t>BlogContext.js</a:t>
            </a:r>
          </a:p>
        </p:txBody>
      </p:sp>
      <p:pic>
        <p:nvPicPr>
          <p:cNvPr id="5" name="Picture 4">
            <a:extLst>
              <a:ext uri="{FF2B5EF4-FFF2-40B4-BE49-F238E27FC236}">
                <a16:creationId xmlns:a16="http://schemas.microsoft.com/office/drawing/2014/main" id="{0EB7C96B-B78D-467F-B4A1-6E011B138C33}"/>
              </a:ext>
            </a:extLst>
          </p:cNvPr>
          <p:cNvPicPr>
            <a:picLocks noChangeAspect="1"/>
          </p:cNvPicPr>
          <p:nvPr/>
        </p:nvPicPr>
        <p:blipFill>
          <a:blip r:embed="rId2"/>
          <a:stretch>
            <a:fillRect/>
          </a:stretch>
        </p:blipFill>
        <p:spPr>
          <a:xfrm>
            <a:off x="5928889" y="2709798"/>
            <a:ext cx="5721644" cy="857294"/>
          </a:xfrm>
          <a:prstGeom prst="rect">
            <a:avLst/>
          </a:prstGeom>
        </p:spPr>
      </p:pic>
    </p:spTree>
    <p:extLst>
      <p:ext uri="{BB962C8B-B14F-4D97-AF65-F5344CB8AC3E}">
        <p14:creationId xmlns:p14="http://schemas.microsoft.com/office/powerpoint/2010/main" val="142266262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sz="3600" dirty="0"/>
              <a:t>Automating Context Creation</a:t>
            </a:r>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763928" y="1985580"/>
            <a:ext cx="2928396" cy="3849624"/>
          </a:xfrm>
        </p:spPr>
        <p:txBody>
          <a:bodyPr>
            <a:normAutofit fontScale="92500" lnSpcReduction="20000"/>
          </a:bodyPr>
          <a:lstStyle/>
          <a:p>
            <a:r>
              <a:rPr lang="en-US" sz="2000" dirty="0"/>
              <a:t>And now we can go through and delete everything that we now outsourced to our function.</a:t>
            </a:r>
          </a:p>
          <a:p>
            <a:pPr lvl="1"/>
            <a:r>
              <a:rPr lang="en-US" sz="1600" dirty="0"/>
              <a:t>Don’t need to create the Context Object</a:t>
            </a:r>
          </a:p>
          <a:p>
            <a:pPr lvl="1"/>
            <a:r>
              <a:rPr lang="en-US" sz="1600" dirty="0"/>
              <a:t>Don’t need the Provider any more!</a:t>
            </a:r>
          </a:p>
          <a:p>
            <a:pPr lvl="2"/>
            <a:r>
              <a:rPr lang="en-US" sz="1500" dirty="0"/>
              <a:t>Though we will want to hold on to that helper function…</a:t>
            </a:r>
          </a:p>
          <a:p>
            <a:pPr lvl="1"/>
            <a:r>
              <a:rPr lang="en-US" sz="1600" dirty="0"/>
              <a:t>Nor do we need to export our </a:t>
            </a:r>
            <a:r>
              <a:rPr lang="en-US" sz="1600" dirty="0" err="1"/>
              <a:t>BlogContext</a:t>
            </a:r>
            <a:endParaRPr lang="en-US" sz="1600" dirty="0"/>
          </a:p>
          <a:p>
            <a:pPr lvl="2"/>
            <a:r>
              <a:rPr lang="en-US" sz="1500" dirty="0"/>
              <a:t>We aren’t even creating it any more in here.</a:t>
            </a:r>
          </a:p>
          <a:p>
            <a:pPr lvl="1"/>
            <a:endParaRPr lang="en-US" sz="1800" dirty="0"/>
          </a:p>
          <a:p>
            <a:endParaRPr lang="en-US" sz="2000" dirty="0"/>
          </a:p>
          <a:p>
            <a:endParaRPr lang="en-US" dirty="0"/>
          </a:p>
        </p:txBody>
      </p:sp>
      <p:sp>
        <p:nvSpPr>
          <p:cNvPr id="9" name="TextBox 8">
            <a:extLst>
              <a:ext uri="{FF2B5EF4-FFF2-40B4-BE49-F238E27FC236}">
                <a16:creationId xmlns:a16="http://schemas.microsoft.com/office/drawing/2014/main" id="{9EE805E1-43C4-4EFF-AC90-1740791EC7C5}"/>
              </a:ext>
            </a:extLst>
          </p:cNvPr>
          <p:cNvSpPr txBox="1"/>
          <p:nvPr/>
        </p:nvSpPr>
        <p:spPr>
          <a:xfrm>
            <a:off x="7168399" y="6215935"/>
            <a:ext cx="1709571" cy="369332"/>
          </a:xfrm>
          <a:prstGeom prst="rect">
            <a:avLst/>
          </a:prstGeom>
          <a:noFill/>
        </p:spPr>
        <p:txBody>
          <a:bodyPr wrap="none" rtlCol="0">
            <a:spAutoFit/>
          </a:bodyPr>
          <a:lstStyle/>
          <a:p>
            <a:r>
              <a:rPr lang="en-US" i="1" dirty="0"/>
              <a:t>BlogContext.js</a:t>
            </a:r>
          </a:p>
        </p:txBody>
      </p:sp>
      <p:pic>
        <p:nvPicPr>
          <p:cNvPr id="6" name="Picture 5">
            <a:extLst>
              <a:ext uri="{FF2B5EF4-FFF2-40B4-BE49-F238E27FC236}">
                <a16:creationId xmlns:a16="http://schemas.microsoft.com/office/drawing/2014/main" id="{4B4A01B9-F268-4CEE-8785-B67E4CE6D51D}"/>
              </a:ext>
            </a:extLst>
          </p:cNvPr>
          <p:cNvPicPr>
            <a:picLocks noChangeAspect="1"/>
          </p:cNvPicPr>
          <p:nvPr/>
        </p:nvPicPr>
        <p:blipFill>
          <a:blip r:embed="rId2"/>
          <a:stretch>
            <a:fillRect/>
          </a:stretch>
        </p:blipFill>
        <p:spPr>
          <a:xfrm>
            <a:off x="3936576" y="0"/>
            <a:ext cx="8255424" cy="6255071"/>
          </a:xfrm>
          <a:prstGeom prst="rect">
            <a:avLst/>
          </a:prstGeom>
        </p:spPr>
      </p:pic>
      <mc:AlternateContent xmlns:mc="http://schemas.openxmlformats.org/markup-compatibility/2006" xmlns:p14="http://schemas.microsoft.com/office/powerpoint/2010/main">
        <mc:Choice Requires="p14">
          <p:contentPart p14:bwMode="auto" r:id="rId3">
            <p14:nvContentPartPr>
              <p14:cNvPr id="10" name="Ink 9">
                <a:extLst>
                  <a:ext uri="{FF2B5EF4-FFF2-40B4-BE49-F238E27FC236}">
                    <a16:creationId xmlns:a16="http://schemas.microsoft.com/office/drawing/2014/main" id="{40686056-68DC-4BF8-AA4D-0A88DC74FBB1}"/>
                  </a:ext>
                </a:extLst>
              </p14:cNvPr>
              <p14:cNvContentPartPr/>
              <p14:nvPr/>
            </p14:nvContentPartPr>
            <p14:xfrm>
              <a:off x="1536849" y="3926052"/>
              <a:ext cx="375480" cy="6480"/>
            </p14:xfrm>
          </p:contentPart>
        </mc:Choice>
        <mc:Fallback xmlns="">
          <p:pic>
            <p:nvPicPr>
              <p:cNvPr id="10" name="Ink 9">
                <a:extLst>
                  <a:ext uri="{FF2B5EF4-FFF2-40B4-BE49-F238E27FC236}">
                    <a16:creationId xmlns:a16="http://schemas.microsoft.com/office/drawing/2014/main" id="{40686056-68DC-4BF8-AA4D-0A88DC74FBB1}"/>
                  </a:ext>
                </a:extLst>
              </p:cNvPr>
              <p:cNvPicPr/>
              <p:nvPr/>
            </p:nvPicPr>
            <p:blipFill>
              <a:blip r:embed="rId4"/>
              <a:stretch>
                <a:fillRect/>
              </a:stretch>
            </p:blipFill>
            <p:spPr>
              <a:xfrm>
                <a:off x="1518849" y="3908412"/>
                <a:ext cx="4111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1" name="Ink 10">
                <a:extLst>
                  <a:ext uri="{FF2B5EF4-FFF2-40B4-BE49-F238E27FC236}">
                    <a16:creationId xmlns:a16="http://schemas.microsoft.com/office/drawing/2014/main" id="{334240C1-52F2-4F21-B4A8-EEEB77B8CFC7}"/>
                  </a:ext>
                </a:extLst>
              </p14:cNvPr>
              <p14:cNvContentPartPr/>
              <p14:nvPr/>
            </p14:nvContentPartPr>
            <p14:xfrm>
              <a:off x="2720529" y="4213089"/>
              <a:ext cx="776520" cy="4680"/>
            </p14:xfrm>
          </p:contentPart>
        </mc:Choice>
        <mc:Fallback xmlns="">
          <p:pic>
            <p:nvPicPr>
              <p:cNvPr id="11" name="Ink 10">
                <a:extLst>
                  <a:ext uri="{FF2B5EF4-FFF2-40B4-BE49-F238E27FC236}">
                    <a16:creationId xmlns:a16="http://schemas.microsoft.com/office/drawing/2014/main" id="{334240C1-52F2-4F21-B4A8-EEEB77B8CFC7}"/>
                  </a:ext>
                </a:extLst>
              </p:cNvPr>
              <p:cNvPicPr/>
              <p:nvPr/>
            </p:nvPicPr>
            <p:blipFill>
              <a:blip r:embed="rId6"/>
              <a:stretch>
                <a:fillRect/>
              </a:stretch>
            </p:blipFill>
            <p:spPr>
              <a:xfrm>
                <a:off x="2702889" y="4195089"/>
                <a:ext cx="81216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2" name="Ink 11">
                <a:extLst>
                  <a:ext uri="{FF2B5EF4-FFF2-40B4-BE49-F238E27FC236}">
                    <a16:creationId xmlns:a16="http://schemas.microsoft.com/office/drawing/2014/main" id="{9632846B-60A9-424E-A593-E9F2A301526D}"/>
                  </a:ext>
                </a:extLst>
              </p14:cNvPr>
              <p14:cNvContentPartPr/>
              <p14:nvPr/>
            </p14:nvContentPartPr>
            <p14:xfrm>
              <a:off x="4160529" y="2962695"/>
              <a:ext cx="7916400" cy="2919240"/>
            </p14:xfrm>
          </p:contentPart>
        </mc:Choice>
        <mc:Fallback xmlns="">
          <p:pic>
            <p:nvPicPr>
              <p:cNvPr id="12" name="Ink 11">
                <a:extLst>
                  <a:ext uri="{FF2B5EF4-FFF2-40B4-BE49-F238E27FC236}">
                    <a16:creationId xmlns:a16="http://schemas.microsoft.com/office/drawing/2014/main" id="{9632846B-60A9-424E-A593-E9F2A301526D}"/>
                  </a:ext>
                </a:extLst>
              </p:cNvPr>
              <p:cNvPicPr/>
              <p:nvPr/>
            </p:nvPicPr>
            <p:blipFill>
              <a:blip r:embed="rId8"/>
              <a:stretch>
                <a:fillRect/>
              </a:stretch>
            </p:blipFill>
            <p:spPr>
              <a:xfrm>
                <a:off x="4142529" y="2944695"/>
                <a:ext cx="7952040" cy="29548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3" name="Ink 12">
                <a:extLst>
                  <a:ext uri="{FF2B5EF4-FFF2-40B4-BE49-F238E27FC236}">
                    <a16:creationId xmlns:a16="http://schemas.microsoft.com/office/drawing/2014/main" id="{A5C84480-DE55-44D3-AF41-3EF1D337381F}"/>
                  </a:ext>
                </a:extLst>
              </p14:cNvPr>
              <p14:cNvContentPartPr/>
              <p14:nvPr/>
            </p14:nvContentPartPr>
            <p14:xfrm>
              <a:off x="4456089" y="3249255"/>
              <a:ext cx="6711120" cy="837360"/>
            </p14:xfrm>
          </p:contentPart>
        </mc:Choice>
        <mc:Fallback xmlns="">
          <p:pic>
            <p:nvPicPr>
              <p:cNvPr id="13" name="Ink 12">
                <a:extLst>
                  <a:ext uri="{FF2B5EF4-FFF2-40B4-BE49-F238E27FC236}">
                    <a16:creationId xmlns:a16="http://schemas.microsoft.com/office/drawing/2014/main" id="{A5C84480-DE55-44D3-AF41-3EF1D337381F}"/>
                  </a:ext>
                </a:extLst>
              </p:cNvPr>
              <p:cNvPicPr/>
              <p:nvPr/>
            </p:nvPicPr>
            <p:blipFill>
              <a:blip r:embed="rId10"/>
              <a:stretch>
                <a:fillRect/>
              </a:stretch>
            </p:blipFill>
            <p:spPr>
              <a:xfrm>
                <a:off x="4438089" y="3231615"/>
                <a:ext cx="6746760" cy="873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4" name="Ink 13">
                <a:extLst>
                  <a:ext uri="{FF2B5EF4-FFF2-40B4-BE49-F238E27FC236}">
                    <a16:creationId xmlns:a16="http://schemas.microsoft.com/office/drawing/2014/main" id="{98EDA166-7368-4166-91EF-0ABD05EF7577}"/>
                  </a:ext>
                </a:extLst>
              </p14:cNvPr>
              <p14:cNvContentPartPr/>
              <p14:nvPr/>
            </p14:nvContentPartPr>
            <p14:xfrm>
              <a:off x="4438449" y="4576575"/>
              <a:ext cx="6839640" cy="1112400"/>
            </p14:xfrm>
          </p:contentPart>
        </mc:Choice>
        <mc:Fallback xmlns="">
          <p:pic>
            <p:nvPicPr>
              <p:cNvPr id="14" name="Ink 13">
                <a:extLst>
                  <a:ext uri="{FF2B5EF4-FFF2-40B4-BE49-F238E27FC236}">
                    <a16:creationId xmlns:a16="http://schemas.microsoft.com/office/drawing/2014/main" id="{98EDA166-7368-4166-91EF-0ABD05EF7577}"/>
                  </a:ext>
                </a:extLst>
              </p:cNvPr>
              <p:cNvPicPr/>
              <p:nvPr/>
            </p:nvPicPr>
            <p:blipFill>
              <a:blip r:embed="rId12"/>
              <a:stretch>
                <a:fillRect/>
              </a:stretch>
            </p:blipFill>
            <p:spPr>
              <a:xfrm>
                <a:off x="4420809" y="4558575"/>
                <a:ext cx="6875280" cy="11480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5" name="Ink 14">
                <a:extLst>
                  <a:ext uri="{FF2B5EF4-FFF2-40B4-BE49-F238E27FC236}">
                    <a16:creationId xmlns:a16="http://schemas.microsoft.com/office/drawing/2014/main" id="{3E7434F3-DD64-4E80-836F-ACD2BC2F0431}"/>
                  </a:ext>
                </a:extLst>
              </p14:cNvPr>
              <p14:cNvContentPartPr/>
              <p14:nvPr/>
            </p14:nvContentPartPr>
            <p14:xfrm>
              <a:off x="4433049" y="670575"/>
              <a:ext cx="3858480" cy="301680"/>
            </p14:xfrm>
          </p:contentPart>
        </mc:Choice>
        <mc:Fallback xmlns="">
          <p:pic>
            <p:nvPicPr>
              <p:cNvPr id="15" name="Ink 14">
                <a:extLst>
                  <a:ext uri="{FF2B5EF4-FFF2-40B4-BE49-F238E27FC236}">
                    <a16:creationId xmlns:a16="http://schemas.microsoft.com/office/drawing/2014/main" id="{3E7434F3-DD64-4E80-836F-ACD2BC2F0431}"/>
                  </a:ext>
                </a:extLst>
              </p:cNvPr>
              <p:cNvPicPr/>
              <p:nvPr/>
            </p:nvPicPr>
            <p:blipFill>
              <a:blip r:embed="rId14"/>
              <a:stretch>
                <a:fillRect/>
              </a:stretch>
            </p:blipFill>
            <p:spPr>
              <a:xfrm>
                <a:off x="4415049" y="652575"/>
                <a:ext cx="3894120" cy="3373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7" name="Ink 16">
                <a:extLst>
                  <a:ext uri="{FF2B5EF4-FFF2-40B4-BE49-F238E27FC236}">
                    <a16:creationId xmlns:a16="http://schemas.microsoft.com/office/drawing/2014/main" id="{F55E143F-7425-455A-A5EE-B87ADDA5A3E4}"/>
                  </a:ext>
                </a:extLst>
              </p14:cNvPr>
              <p14:cNvContentPartPr/>
              <p14:nvPr/>
            </p14:nvContentPartPr>
            <p14:xfrm>
              <a:off x="4710969" y="3787455"/>
              <a:ext cx="3393000" cy="943200"/>
            </p14:xfrm>
          </p:contentPart>
        </mc:Choice>
        <mc:Fallback xmlns="">
          <p:pic>
            <p:nvPicPr>
              <p:cNvPr id="17" name="Ink 16">
                <a:extLst>
                  <a:ext uri="{FF2B5EF4-FFF2-40B4-BE49-F238E27FC236}">
                    <a16:creationId xmlns:a16="http://schemas.microsoft.com/office/drawing/2014/main" id="{F55E143F-7425-455A-A5EE-B87ADDA5A3E4}"/>
                  </a:ext>
                </a:extLst>
              </p:cNvPr>
              <p:cNvPicPr/>
              <p:nvPr/>
            </p:nvPicPr>
            <p:blipFill>
              <a:blip r:embed="rId16"/>
              <a:stretch>
                <a:fillRect/>
              </a:stretch>
            </p:blipFill>
            <p:spPr>
              <a:xfrm>
                <a:off x="4706649" y="3783135"/>
                <a:ext cx="3401640" cy="9518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8" name="Ink 17">
                <a:extLst>
                  <a:ext uri="{FF2B5EF4-FFF2-40B4-BE49-F238E27FC236}">
                    <a16:creationId xmlns:a16="http://schemas.microsoft.com/office/drawing/2014/main" id="{509FAC32-6F86-407F-AC34-AB0965E8F7B7}"/>
                  </a:ext>
                </a:extLst>
              </p14:cNvPr>
              <p14:cNvContentPartPr/>
              <p14:nvPr/>
            </p14:nvContentPartPr>
            <p14:xfrm>
              <a:off x="2092171" y="4730295"/>
              <a:ext cx="1406880" cy="360"/>
            </p14:xfrm>
          </p:contentPart>
        </mc:Choice>
        <mc:Fallback xmlns="">
          <p:pic>
            <p:nvPicPr>
              <p:cNvPr id="18" name="Ink 17">
                <a:extLst>
                  <a:ext uri="{FF2B5EF4-FFF2-40B4-BE49-F238E27FC236}">
                    <a16:creationId xmlns:a16="http://schemas.microsoft.com/office/drawing/2014/main" id="{509FAC32-6F86-407F-AC34-AB0965E8F7B7}"/>
                  </a:ext>
                </a:extLst>
              </p:cNvPr>
              <p:cNvPicPr/>
              <p:nvPr/>
            </p:nvPicPr>
            <p:blipFill>
              <a:blip r:embed="rId18"/>
              <a:stretch>
                <a:fillRect/>
              </a:stretch>
            </p:blipFill>
            <p:spPr>
              <a:xfrm>
                <a:off x="2087851" y="4725975"/>
                <a:ext cx="141552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9" name="Ink 18">
                <a:extLst>
                  <a:ext uri="{FF2B5EF4-FFF2-40B4-BE49-F238E27FC236}">
                    <a16:creationId xmlns:a16="http://schemas.microsoft.com/office/drawing/2014/main" id="{9F6FFBCA-C20B-4737-B9E0-C682326F315F}"/>
                  </a:ext>
                </a:extLst>
              </p14:cNvPr>
              <p14:cNvContentPartPr/>
              <p14:nvPr/>
            </p14:nvContentPartPr>
            <p14:xfrm>
              <a:off x="1805409" y="5369295"/>
              <a:ext cx="578160" cy="18720"/>
            </p14:xfrm>
          </p:contentPart>
        </mc:Choice>
        <mc:Fallback xmlns="">
          <p:pic>
            <p:nvPicPr>
              <p:cNvPr id="19" name="Ink 18">
                <a:extLst>
                  <a:ext uri="{FF2B5EF4-FFF2-40B4-BE49-F238E27FC236}">
                    <a16:creationId xmlns:a16="http://schemas.microsoft.com/office/drawing/2014/main" id="{9F6FFBCA-C20B-4737-B9E0-C682326F315F}"/>
                  </a:ext>
                </a:extLst>
              </p:cNvPr>
              <p:cNvPicPr/>
              <p:nvPr/>
            </p:nvPicPr>
            <p:blipFill>
              <a:blip r:embed="rId20"/>
              <a:stretch>
                <a:fillRect/>
              </a:stretch>
            </p:blipFill>
            <p:spPr>
              <a:xfrm>
                <a:off x="1787769" y="5351655"/>
                <a:ext cx="613800" cy="543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0" name="Ink 19">
                <a:extLst>
                  <a:ext uri="{FF2B5EF4-FFF2-40B4-BE49-F238E27FC236}">
                    <a16:creationId xmlns:a16="http://schemas.microsoft.com/office/drawing/2014/main" id="{5287E983-A4CB-42EC-8CC2-8C5AE8724B41}"/>
                  </a:ext>
                </a:extLst>
              </p14:cNvPr>
              <p14:cNvContentPartPr/>
              <p14:nvPr/>
            </p14:nvContentPartPr>
            <p14:xfrm>
              <a:off x="4496769" y="5924775"/>
              <a:ext cx="2212200" cy="274680"/>
            </p14:xfrm>
          </p:contentPart>
        </mc:Choice>
        <mc:Fallback xmlns="">
          <p:pic>
            <p:nvPicPr>
              <p:cNvPr id="20" name="Ink 19">
                <a:extLst>
                  <a:ext uri="{FF2B5EF4-FFF2-40B4-BE49-F238E27FC236}">
                    <a16:creationId xmlns:a16="http://schemas.microsoft.com/office/drawing/2014/main" id="{5287E983-A4CB-42EC-8CC2-8C5AE8724B41}"/>
                  </a:ext>
                </a:extLst>
              </p:cNvPr>
              <p:cNvPicPr/>
              <p:nvPr/>
            </p:nvPicPr>
            <p:blipFill>
              <a:blip r:embed="rId22"/>
              <a:stretch>
                <a:fillRect/>
              </a:stretch>
            </p:blipFill>
            <p:spPr>
              <a:xfrm>
                <a:off x="4478769" y="5907135"/>
                <a:ext cx="2247840" cy="310320"/>
              </a:xfrm>
              <a:prstGeom prst="rect">
                <a:avLst/>
              </a:prstGeom>
            </p:spPr>
          </p:pic>
        </mc:Fallback>
      </mc:AlternateContent>
    </p:spTree>
    <p:extLst>
      <p:ext uri="{BB962C8B-B14F-4D97-AF65-F5344CB8AC3E}">
        <p14:creationId xmlns:p14="http://schemas.microsoft.com/office/powerpoint/2010/main" val="302868472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sz="3600" dirty="0"/>
              <a:t>Automating Context Creation</a:t>
            </a:r>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763927" y="1985580"/>
            <a:ext cx="3692325" cy="3849624"/>
          </a:xfrm>
        </p:spPr>
        <p:txBody>
          <a:bodyPr>
            <a:normAutofit/>
          </a:bodyPr>
          <a:lstStyle/>
          <a:p>
            <a:r>
              <a:rPr lang="en-US" sz="2000" dirty="0"/>
              <a:t>Getting rid of all that stuff, </a:t>
            </a:r>
            <a:r>
              <a:rPr lang="en-US" sz="2000" dirty="0" err="1"/>
              <a:t>BlogContext</a:t>
            </a:r>
            <a:r>
              <a:rPr lang="en-US" sz="2000" dirty="0"/>
              <a:t> now looks like this…</a:t>
            </a:r>
          </a:p>
          <a:p>
            <a:endParaRPr lang="en-US" sz="2000" dirty="0"/>
          </a:p>
          <a:p>
            <a:r>
              <a:rPr lang="en-US" sz="2000" dirty="0"/>
              <a:t>But remember: what this function USED to do was export both a Context object and a Provider function.</a:t>
            </a:r>
            <a:endParaRPr lang="en-US" sz="1500" dirty="0"/>
          </a:p>
          <a:p>
            <a:pPr lvl="1"/>
            <a:endParaRPr lang="en-US" sz="1800" dirty="0"/>
          </a:p>
          <a:p>
            <a:endParaRPr lang="en-US" sz="2000" dirty="0"/>
          </a:p>
          <a:p>
            <a:endParaRPr lang="en-US" dirty="0"/>
          </a:p>
        </p:txBody>
      </p:sp>
      <p:sp>
        <p:nvSpPr>
          <p:cNvPr id="9" name="TextBox 8">
            <a:extLst>
              <a:ext uri="{FF2B5EF4-FFF2-40B4-BE49-F238E27FC236}">
                <a16:creationId xmlns:a16="http://schemas.microsoft.com/office/drawing/2014/main" id="{9EE805E1-43C4-4EFF-AC90-1740791EC7C5}"/>
              </a:ext>
            </a:extLst>
          </p:cNvPr>
          <p:cNvSpPr txBox="1"/>
          <p:nvPr/>
        </p:nvSpPr>
        <p:spPr>
          <a:xfrm>
            <a:off x="7874454" y="4969247"/>
            <a:ext cx="1709571" cy="369332"/>
          </a:xfrm>
          <a:prstGeom prst="rect">
            <a:avLst/>
          </a:prstGeom>
          <a:noFill/>
        </p:spPr>
        <p:txBody>
          <a:bodyPr wrap="none" rtlCol="0">
            <a:spAutoFit/>
          </a:bodyPr>
          <a:lstStyle/>
          <a:p>
            <a:r>
              <a:rPr lang="en-US" i="1" dirty="0"/>
              <a:t>BlogContext.js</a:t>
            </a:r>
          </a:p>
        </p:txBody>
      </p:sp>
      <p:pic>
        <p:nvPicPr>
          <p:cNvPr id="8" name="Picture 7">
            <a:extLst>
              <a:ext uri="{FF2B5EF4-FFF2-40B4-BE49-F238E27FC236}">
                <a16:creationId xmlns:a16="http://schemas.microsoft.com/office/drawing/2014/main" id="{591D2EC5-8997-451C-B6F8-D7DAA50EC87F}"/>
              </a:ext>
            </a:extLst>
          </p:cNvPr>
          <p:cNvPicPr>
            <a:picLocks noChangeAspect="1"/>
          </p:cNvPicPr>
          <p:nvPr/>
        </p:nvPicPr>
        <p:blipFill>
          <a:blip r:embed="rId2"/>
          <a:stretch>
            <a:fillRect/>
          </a:stretch>
        </p:blipFill>
        <p:spPr>
          <a:xfrm>
            <a:off x="4895868" y="1425765"/>
            <a:ext cx="7207620" cy="3543482"/>
          </a:xfrm>
          <a:prstGeom prst="rect">
            <a:avLst/>
          </a:prstGeom>
        </p:spPr>
      </p:pic>
    </p:spTree>
    <p:extLst>
      <p:ext uri="{BB962C8B-B14F-4D97-AF65-F5344CB8AC3E}">
        <p14:creationId xmlns:p14="http://schemas.microsoft.com/office/powerpoint/2010/main" val="346993106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sz="3600" dirty="0"/>
              <a:t>Automating Context Creation</a:t>
            </a:r>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763927" y="1985580"/>
            <a:ext cx="3877521" cy="3849624"/>
          </a:xfrm>
        </p:spPr>
        <p:txBody>
          <a:bodyPr>
            <a:normAutofit/>
          </a:bodyPr>
          <a:lstStyle/>
          <a:p>
            <a:r>
              <a:rPr lang="en-US" sz="2000" dirty="0"/>
              <a:t>So let’s still have it do that!</a:t>
            </a:r>
          </a:p>
          <a:p>
            <a:r>
              <a:rPr lang="en-US" sz="2000" dirty="0"/>
              <a:t>It’s just that it will export the Context object and Provider function that our “</a:t>
            </a:r>
            <a:r>
              <a:rPr lang="en-US" sz="2000" dirty="0" err="1"/>
              <a:t>createDataContext</a:t>
            </a:r>
            <a:r>
              <a:rPr lang="en-US" sz="2000" dirty="0"/>
              <a:t>” function creates!</a:t>
            </a:r>
          </a:p>
          <a:p>
            <a:pPr lvl="1"/>
            <a:endParaRPr lang="en-US" sz="1800" dirty="0"/>
          </a:p>
          <a:p>
            <a:endParaRPr lang="en-US" sz="2000" dirty="0"/>
          </a:p>
          <a:p>
            <a:endParaRPr lang="en-US" dirty="0"/>
          </a:p>
        </p:txBody>
      </p:sp>
      <p:sp>
        <p:nvSpPr>
          <p:cNvPr id="9" name="TextBox 8">
            <a:extLst>
              <a:ext uri="{FF2B5EF4-FFF2-40B4-BE49-F238E27FC236}">
                <a16:creationId xmlns:a16="http://schemas.microsoft.com/office/drawing/2014/main" id="{9EE805E1-43C4-4EFF-AC90-1740791EC7C5}"/>
              </a:ext>
            </a:extLst>
          </p:cNvPr>
          <p:cNvSpPr txBox="1"/>
          <p:nvPr/>
        </p:nvSpPr>
        <p:spPr>
          <a:xfrm>
            <a:off x="7938114" y="4446630"/>
            <a:ext cx="1709571" cy="369332"/>
          </a:xfrm>
          <a:prstGeom prst="rect">
            <a:avLst/>
          </a:prstGeom>
          <a:noFill/>
        </p:spPr>
        <p:txBody>
          <a:bodyPr wrap="none" rtlCol="0">
            <a:spAutoFit/>
          </a:bodyPr>
          <a:lstStyle/>
          <a:p>
            <a:r>
              <a:rPr lang="en-US" i="1" dirty="0"/>
              <a:t>BlogContext.js</a:t>
            </a:r>
          </a:p>
        </p:txBody>
      </p:sp>
      <p:pic>
        <p:nvPicPr>
          <p:cNvPr id="5" name="Picture 4">
            <a:extLst>
              <a:ext uri="{FF2B5EF4-FFF2-40B4-BE49-F238E27FC236}">
                <a16:creationId xmlns:a16="http://schemas.microsoft.com/office/drawing/2014/main" id="{A7A5A4E2-2AB0-4770-BF52-D7A9C2AD9745}"/>
              </a:ext>
            </a:extLst>
          </p:cNvPr>
          <p:cNvPicPr>
            <a:picLocks noChangeAspect="1"/>
          </p:cNvPicPr>
          <p:nvPr/>
        </p:nvPicPr>
        <p:blipFill>
          <a:blip r:embed="rId2"/>
          <a:stretch>
            <a:fillRect/>
          </a:stretch>
        </p:blipFill>
        <p:spPr>
          <a:xfrm>
            <a:off x="4895475" y="420523"/>
            <a:ext cx="7296525" cy="4026107"/>
          </a:xfrm>
          <a:prstGeom prst="rect">
            <a:avLst/>
          </a:prstGeom>
        </p:spPr>
      </p:pic>
    </p:spTree>
    <p:extLst>
      <p:ext uri="{BB962C8B-B14F-4D97-AF65-F5344CB8AC3E}">
        <p14:creationId xmlns:p14="http://schemas.microsoft.com/office/powerpoint/2010/main" val="252361824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sz="3600" dirty="0"/>
              <a:t>Automating Context Creation</a:t>
            </a:r>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763927" y="1985580"/>
            <a:ext cx="3877521" cy="3849624"/>
          </a:xfrm>
        </p:spPr>
        <p:txBody>
          <a:bodyPr>
            <a:normAutofit/>
          </a:bodyPr>
          <a:lstStyle/>
          <a:p>
            <a:pPr lvl="1"/>
            <a:r>
              <a:rPr lang="en-US" sz="2000" dirty="0"/>
              <a:t>Remember, </a:t>
            </a:r>
            <a:r>
              <a:rPr lang="en-US" sz="2000" dirty="0" err="1"/>
              <a:t>createDataContext</a:t>
            </a:r>
            <a:r>
              <a:rPr lang="en-US" sz="2000" dirty="0"/>
              <a:t> returns an object that has a Context property and a Provider property.</a:t>
            </a:r>
            <a:endParaRPr lang="en-US" sz="1800" dirty="0"/>
          </a:p>
          <a:p>
            <a:endParaRPr lang="en-US" sz="2000" dirty="0"/>
          </a:p>
          <a:p>
            <a:endParaRPr lang="en-US" dirty="0"/>
          </a:p>
        </p:txBody>
      </p:sp>
      <p:sp>
        <p:nvSpPr>
          <p:cNvPr id="9" name="TextBox 8">
            <a:extLst>
              <a:ext uri="{FF2B5EF4-FFF2-40B4-BE49-F238E27FC236}">
                <a16:creationId xmlns:a16="http://schemas.microsoft.com/office/drawing/2014/main" id="{9EE805E1-43C4-4EFF-AC90-1740791EC7C5}"/>
              </a:ext>
            </a:extLst>
          </p:cNvPr>
          <p:cNvSpPr txBox="1"/>
          <p:nvPr/>
        </p:nvSpPr>
        <p:spPr>
          <a:xfrm>
            <a:off x="7938114" y="4446630"/>
            <a:ext cx="1709571" cy="369332"/>
          </a:xfrm>
          <a:prstGeom prst="rect">
            <a:avLst/>
          </a:prstGeom>
          <a:noFill/>
        </p:spPr>
        <p:txBody>
          <a:bodyPr wrap="none" rtlCol="0">
            <a:spAutoFit/>
          </a:bodyPr>
          <a:lstStyle/>
          <a:p>
            <a:r>
              <a:rPr lang="en-US" i="1" dirty="0"/>
              <a:t>BlogContext.js</a:t>
            </a:r>
          </a:p>
        </p:txBody>
      </p:sp>
      <p:pic>
        <p:nvPicPr>
          <p:cNvPr id="5" name="Picture 4">
            <a:extLst>
              <a:ext uri="{FF2B5EF4-FFF2-40B4-BE49-F238E27FC236}">
                <a16:creationId xmlns:a16="http://schemas.microsoft.com/office/drawing/2014/main" id="{A7A5A4E2-2AB0-4770-BF52-D7A9C2AD9745}"/>
              </a:ext>
            </a:extLst>
          </p:cNvPr>
          <p:cNvPicPr>
            <a:picLocks noChangeAspect="1"/>
          </p:cNvPicPr>
          <p:nvPr/>
        </p:nvPicPr>
        <p:blipFill>
          <a:blip r:embed="rId2"/>
          <a:stretch>
            <a:fillRect/>
          </a:stretch>
        </p:blipFill>
        <p:spPr>
          <a:xfrm>
            <a:off x="4895475" y="420523"/>
            <a:ext cx="7296525" cy="4026107"/>
          </a:xfrm>
          <a:prstGeom prst="rect">
            <a:avLst/>
          </a:prstGeom>
        </p:spPr>
      </p:pic>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311D0772-2219-40D2-AFAF-0100C8915299}"/>
                  </a:ext>
                </a:extLst>
              </p14:cNvPr>
              <p14:cNvContentPartPr/>
              <p14:nvPr/>
            </p14:nvContentPartPr>
            <p14:xfrm>
              <a:off x="1394289" y="3604935"/>
              <a:ext cx="1628280" cy="23760"/>
            </p14:xfrm>
          </p:contentPart>
        </mc:Choice>
        <mc:Fallback xmlns="">
          <p:pic>
            <p:nvPicPr>
              <p:cNvPr id="4" name="Ink 3">
                <a:extLst>
                  <a:ext uri="{FF2B5EF4-FFF2-40B4-BE49-F238E27FC236}">
                    <a16:creationId xmlns:a16="http://schemas.microsoft.com/office/drawing/2014/main" id="{311D0772-2219-40D2-AFAF-0100C8915299}"/>
                  </a:ext>
                </a:extLst>
              </p:cNvPr>
              <p:cNvPicPr/>
              <p:nvPr/>
            </p:nvPicPr>
            <p:blipFill>
              <a:blip r:embed="rId4"/>
              <a:stretch>
                <a:fillRect/>
              </a:stretch>
            </p:blipFill>
            <p:spPr>
              <a:xfrm>
                <a:off x="1376649" y="3586935"/>
                <a:ext cx="1663920" cy="594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C6E00801-6A10-4A14-8176-442824B10837}"/>
                  </a:ext>
                </a:extLst>
              </p14:cNvPr>
              <p14:cNvContentPartPr/>
              <p14:nvPr/>
            </p14:nvContentPartPr>
            <p14:xfrm>
              <a:off x="8738649" y="4398015"/>
              <a:ext cx="1595880" cy="29520"/>
            </p14:xfrm>
          </p:contentPart>
        </mc:Choice>
        <mc:Fallback xmlns="">
          <p:pic>
            <p:nvPicPr>
              <p:cNvPr id="6" name="Ink 5">
                <a:extLst>
                  <a:ext uri="{FF2B5EF4-FFF2-40B4-BE49-F238E27FC236}">
                    <a16:creationId xmlns:a16="http://schemas.microsoft.com/office/drawing/2014/main" id="{C6E00801-6A10-4A14-8176-442824B10837}"/>
                  </a:ext>
                </a:extLst>
              </p:cNvPr>
              <p:cNvPicPr/>
              <p:nvPr/>
            </p:nvPicPr>
            <p:blipFill>
              <a:blip r:embed="rId6"/>
              <a:stretch>
                <a:fillRect/>
              </a:stretch>
            </p:blipFill>
            <p:spPr>
              <a:xfrm>
                <a:off x="8721009" y="4380375"/>
                <a:ext cx="1631520" cy="65160"/>
              </a:xfrm>
              <a:prstGeom prst="rect">
                <a:avLst/>
              </a:prstGeom>
            </p:spPr>
          </p:pic>
        </mc:Fallback>
      </mc:AlternateContent>
    </p:spTree>
    <p:extLst>
      <p:ext uri="{BB962C8B-B14F-4D97-AF65-F5344CB8AC3E}">
        <p14:creationId xmlns:p14="http://schemas.microsoft.com/office/powerpoint/2010/main" val="307034199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sz="3600" dirty="0"/>
              <a:t>Automating Context Creation</a:t>
            </a:r>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763927" y="1985580"/>
            <a:ext cx="3877521" cy="3849624"/>
          </a:xfrm>
        </p:spPr>
        <p:txBody>
          <a:bodyPr>
            <a:normAutofit/>
          </a:bodyPr>
          <a:lstStyle/>
          <a:p>
            <a:pPr lvl="1"/>
            <a:r>
              <a:rPr lang="en-US" sz="2000" dirty="0"/>
              <a:t>This is us </a:t>
            </a:r>
            <a:r>
              <a:rPr lang="en-US" sz="2000" dirty="0" err="1"/>
              <a:t>destructuring</a:t>
            </a:r>
            <a:r>
              <a:rPr lang="en-US" sz="2000" dirty="0"/>
              <a:t> what it returns into  two variables</a:t>
            </a:r>
          </a:p>
          <a:p>
            <a:pPr lvl="1"/>
            <a:endParaRPr lang="en-US" sz="2000" dirty="0"/>
          </a:p>
          <a:p>
            <a:endParaRPr lang="en-US" sz="2000" dirty="0"/>
          </a:p>
          <a:p>
            <a:endParaRPr lang="en-US" dirty="0"/>
          </a:p>
        </p:txBody>
      </p:sp>
      <p:sp>
        <p:nvSpPr>
          <p:cNvPr id="9" name="TextBox 8">
            <a:extLst>
              <a:ext uri="{FF2B5EF4-FFF2-40B4-BE49-F238E27FC236}">
                <a16:creationId xmlns:a16="http://schemas.microsoft.com/office/drawing/2014/main" id="{9EE805E1-43C4-4EFF-AC90-1740791EC7C5}"/>
              </a:ext>
            </a:extLst>
          </p:cNvPr>
          <p:cNvSpPr txBox="1"/>
          <p:nvPr/>
        </p:nvSpPr>
        <p:spPr>
          <a:xfrm>
            <a:off x="7938114" y="4446630"/>
            <a:ext cx="1709571" cy="369332"/>
          </a:xfrm>
          <a:prstGeom prst="rect">
            <a:avLst/>
          </a:prstGeom>
          <a:noFill/>
        </p:spPr>
        <p:txBody>
          <a:bodyPr wrap="none" rtlCol="0">
            <a:spAutoFit/>
          </a:bodyPr>
          <a:lstStyle/>
          <a:p>
            <a:r>
              <a:rPr lang="en-US" i="1" dirty="0"/>
              <a:t>BlogContext.js</a:t>
            </a:r>
          </a:p>
        </p:txBody>
      </p:sp>
      <p:pic>
        <p:nvPicPr>
          <p:cNvPr id="5" name="Picture 4">
            <a:extLst>
              <a:ext uri="{FF2B5EF4-FFF2-40B4-BE49-F238E27FC236}">
                <a16:creationId xmlns:a16="http://schemas.microsoft.com/office/drawing/2014/main" id="{A7A5A4E2-2AB0-4770-BF52-D7A9C2AD9745}"/>
              </a:ext>
            </a:extLst>
          </p:cNvPr>
          <p:cNvPicPr>
            <a:picLocks noChangeAspect="1"/>
          </p:cNvPicPr>
          <p:nvPr/>
        </p:nvPicPr>
        <p:blipFill>
          <a:blip r:embed="rId2"/>
          <a:stretch>
            <a:fillRect/>
          </a:stretch>
        </p:blipFill>
        <p:spPr>
          <a:xfrm>
            <a:off x="4895475" y="420523"/>
            <a:ext cx="7296525" cy="4026107"/>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C6E00801-6A10-4A14-8176-442824B10837}"/>
                  </a:ext>
                </a:extLst>
              </p14:cNvPr>
              <p14:cNvContentPartPr/>
              <p14:nvPr/>
            </p14:nvContentPartPr>
            <p14:xfrm>
              <a:off x="6811464" y="4398015"/>
              <a:ext cx="1595880" cy="29520"/>
            </p14:xfrm>
          </p:contentPart>
        </mc:Choice>
        <mc:Fallback xmlns="">
          <p:pic>
            <p:nvPicPr>
              <p:cNvPr id="6" name="Ink 5">
                <a:extLst>
                  <a:ext uri="{FF2B5EF4-FFF2-40B4-BE49-F238E27FC236}">
                    <a16:creationId xmlns:a16="http://schemas.microsoft.com/office/drawing/2014/main" id="{C6E00801-6A10-4A14-8176-442824B10837}"/>
                  </a:ext>
                </a:extLst>
              </p:cNvPr>
              <p:cNvPicPr/>
              <p:nvPr/>
            </p:nvPicPr>
            <p:blipFill>
              <a:blip r:embed="rId4"/>
              <a:stretch>
                <a:fillRect/>
              </a:stretch>
            </p:blipFill>
            <p:spPr>
              <a:xfrm>
                <a:off x="6793460" y="4380015"/>
                <a:ext cx="1631528" cy="651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7482DFD4-DEBD-4B1A-AA64-B57E520E0ED5}"/>
                  </a:ext>
                </a:extLst>
              </p14:cNvPr>
              <p14:cNvContentPartPr/>
              <p14:nvPr/>
            </p14:nvContentPartPr>
            <p14:xfrm>
              <a:off x="2465289" y="2360775"/>
              <a:ext cx="840960" cy="360"/>
            </p14:xfrm>
          </p:contentPart>
        </mc:Choice>
        <mc:Fallback xmlns="">
          <p:pic>
            <p:nvPicPr>
              <p:cNvPr id="7" name="Ink 6">
                <a:extLst>
                  <a:ext uri="{FF2B5EF4-FFF2-40B4-BE49-F238E27FC236}">
                    <a16:creationId xmlns:a16="http://schemas.microsoft.com/office/drawing/2014/main" id="{7482DFD4-DEBD-4B1A-AA64-B57E520E0ED5}"/>
                  </a:ext>
                </a:extLst>
              </p:cNvPr>
              <p:cNvPicPr/>
              <p:nvPr/>
            </p:nvPicPr>
            <p:blipFill>
              <a:blip r:embed="rId6"/>
              <a:stretch>
                <a:fillRect/>
              </a:stretch>
            </p:blipFill>
            <p:spPr>
              <a:xfrm>
                <a:off x="2447649" y="2343135"/>
                <a:ext cx="8766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id="{F398EC71-878A-437B-A288-DCF7D80FEFE2}"/>
                  </a:ext>
                </a:extLst>
              </p14:cNvPr>
              <p14:cNvContentPartPr/>
              <p14:nvPr/>
            </p14:nvContentPartPr>
            <p14:xfrm>
              <a:off x="2059209" y="2598015"/>
              <a:ext cx="1730880" cy="18720"/>
            </p14:xfrm>
          </p:contentPart>
        </mc:Choice>
        <mc:Fallback xmlns="">
          <p:pic>
            <p:nvPicPr>
              <p:cNvPr id="8" name="Ink 7">
                <a:extLst>
                  <a:ext uri="{FF2B5EF4-FFF2-40B4-BE49-F238E27FC236}">
                    <a16:creationId xmlns:a16="http://schemas.microsoft.com/office/drawing/2014/main" id="{F398EC71-878A-437B-A288-DCF7D80FEFE2}"/>
                  </a:ext>
                </a:extLst>
              </p:cNvPr>
              <p:cNvPicPr/>
              <p:nvPr/>
            </p:nvPicPr>
            <p:blipFill>
              <a:blip r:embed="rId8"/>
              <a:stretch>
                <a:fillRect/>
              </a:stretch>
            </p:blipFill>
            <p:spPr>
              <a:xfrm>
                <a:off x="2041209" y="2580375"/>
                <a:ext cx="1766520" cy="54360"/>
              </a:xfrm>
              <a:prstGeom prst="rect">
                <a:avLst/>
              </a:prstGeom>
            </p:spPr>
          </p:pic>
        </mc:Fallback>
      </mc:AlternateContent>
    </p:spTree>
    <p:extLst>
      <p:ext uri="{BB962C8B-B14F-4D97-AF65-F5344CB8AC3E}">
        <p14:creationId xmlns:p14="http://schemas.microsoft.com/office/powerpoint/2010/main" val="384493563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sz="3600" dirty="0"/>
              <a:t>Automating Context Creation</a:t>
            </a:r>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763927" y="1985580"/>
            <a:ext cx="3877521" cy="3849624"/>
          </a:xfrm>
        </p:spPr>
        <p:txBody>
          <a:bodyPr>
            <a:normAutofit/>
          </a:bodyPr>
          <a:lstStyle/>
          <a:p>
            <a:pPr lvl="1"/>
            <a:r>
              <a:rPr lang="en-US" sz="2000" dirty="0"/>
              <a:t>And we are exporting those two variables</a:t>
            </a:r>
          </a:p>
          <a:p>
            <a:pPr lvl="1"/>
            <a:endParaRPr lang="en-US" sz="2000" dirty="0"/>
          </a:p>
          <a:p>
            <a:pPr lvl="1"/>
            <a:r>
              <a:rPr lang="en-US" sz="2000" dirty="0"/>
              <a:t>So that other files in our code will be able to access them!</a:t>
            </a:r>
            <a:endParaRPr lang="en-US" sz="1700" dirty="0"/>
          </a:p>
          <a:p>
            <a:endParaRPr lang="en-US" sz="2000" dirty="0"/>
          </a:p>
          <a:p>
            <a:endParaRPr lang="en-US" dirty="0"/>
          </a:p>
        </p:txBody>
      </p:sp>
      <p:sp>
        <p:nvSpPr>
          <p:cNvPr id="9" name="TextBox 8">
            <a:extLst>
              <a:ext uri="{FF2B5EF4-FFF2-40B4-BE49-F238E27FC236}">
                <a16:creationId xmlns:a16="http://schemas.microsoft.com/office/drawing/2014/main" id="{9EE805E1-43C4-4EFF-AC90-1740791EC7C5}"/>
              </a:ext>
            </a:extLst>
          </p:cNvPr>
          <p:cNvSpPr txBox="1"/>
          <p:nvPr/>
        </p:nvSpPr>
        <p:spPr>
          <a:xfrm>
            <a:off x="7938114" y="4446630"/>
            <a:ext cx="1709571" cy="369332"/>
          </a:xfrm>
          <a:prstGeom prst="rect">
            <a:avLst/>
          </a:prstGeom>
          <a:noFill/>
        </p:spPr>
        <p:txBody>
          <a:bodyPr wrap="none" rtlCol="0">
            <a:spAutoFit/>
          </a:bodyPr>
          <a:lstStyle/>
          <a:p>
            <a:r>
              <a:rPr lang="en-US" i="1" dirty="0"/>
              <a:t>BlogContext.js</a:t>
            </a:r>
          </a:p>
        </p:txBody>
      </p:sp>
      <p:pic>
        <p:nvPicPr>
          <p:cNvPr id="5" name="Picture 4">
            <a:extLst>
              <a:ext uri="{FF2B5EF4-FFF2-40B4-BE49-F238E27FC236}">
                <a16:creationId xmlns:a16="http://schemas.microsoft.com/office/drawing/2014/main" id="{A7A5A4E2-2AB0-4770-BF52-D7A9C2AD9745}"/>
              </a:ext>
            </a:extLst>
          </p:cNvPr>
          <p:cNvPicPr>
            <a:picLocks noChangeAspect="1"/>
          </p:cNvPicPr>
          <p:nvPr/>
        </p:nvPicPr>
        <p:blipFill>
          <a:blip r:embed="rId2"/>
          <a:stretch>
            <a:fillRect/>
          </a:stretch>
        </p:blipFill>
        <p:spPr>
          <a:xfrm>
            <a:off x="4895475" y="420523"/>
            <a:ext cx="7296525" cy="4026107"/>
          </a:xfrm>
          <a:prstGeom prst="rect">
            <a:avLst/>
          </a:prstGeom>
        </p:spPr>
      </p:pic>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B72AC728-5A2F-4896-AB88-7D739E65C7E3}"/>
                  </a:ext>
                </a:extLst>
              </p14:cNvPr>
              <p14:cNvContentPartPr/>
              <p14:nvPr/>
            </p14:nvContentPartPr>
            <p14:xfrm>
              <a:off x="5677209" y="4380735"/>
              <a:ext cx="2716560" cy="23400"/>
            </p14:xfrm>
          </p:contentPart>
        </mc:Choice>
        <mc:Fallback xmlns="">
          <p:pic>
            <p:nvPicPr>
              <p:cNvPr id="4" name="Ink 3">
                <a:extLst>
                  <a:ext uri="{FF2B5EF4-FFF2-40B4-BE49-F238E27FC236}">
                    <a16:creationId xmlns:a16="http://schemas.microsoft.com/office/drawing/2014/main" id="{B72AC728-5A2F-4896-AB88-7D739E65C7E3}"/>
                  </a:ext>
                </a:extLst>
              </p:cNvPr>
              <p:cNvPicPr/>
              <p:nvPr/>
            </p:nvPicPr>
            <p:blipFill>
              <a:blip r:embed="rId4"/>
              <a:stretch>
                <a:fillRect/>
              </a:stretch>
            </p:blipFill>
            <p:spPr>
              <a:xfrm>
                <a:off x="5659209" y="4362735"/>
                <a:ext cx="2752200" cy="590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0" name="Ink 9">
                <a:extLst>
                  <a:ext uri="{FF2B5EF4-FFF2-40B4-BE49-F238E27FC236}">
                    <a16:creationId xmlns:a16="http://schemas.microsoft.com/office/drawing/2014/main" id="{5E8822F2-5183-492B-8923-333CF5C8EFC4}"/>
                  </a:ext>
                </a:extLst>
              </p14:cNvPr>
              <p14:cNvContentPartPr/>
              <p14:nvPr/>
            </p14:nvContentPartPr>
            <p14:xfrm>
              <a:off x="2963169" y="2343495"/>
              <a:ext cx="1178280" cy="29880"/>
            </p14:xfrm>
          </p:contentPart>
        </mc:Choice>
        <mc:Fallback xmlns="">
          <p:pic>
            <p:nvPicPr>
              <p:cNvPr id="10" name="Ink 9">
                <a:extLst>
                  <a:ext uri="{FF2B5EF4-FFF2-40B4-BE49-F238E27FC236}">
                    <a16:creationId xmlns:a16="http://schemas.microsoft.com/office/drawing/2014/main" id="{5E8822F2-5183-492B-8923-333CF5C8EFC4}"/>
                  </a:ext>
                </a:extLst>
              </p:cNvPr>
              <p:cNvPicPr/>
              <p:nvPr/>
            </p:nvPicPr>
            <p:blipFill>
              <a:blip r:embed="rId6"/>
              <a:stretch>
                <a:fillRect/>
              </a:stretch>
            </p:blipFill>
            <p:spPr>
              <a:xfrm>
                <a:off x="2945169" y="2325855"/>
                <a:ext cx="1213920" cy="65520"/>
              </a:xfrm>
              <a:prstGeom prst="rect">
                <a:avLst/>
              </a:prstGeom>
            </p:spPr>
          </p:pic>
        </mc:Fallback>
      </mc:AlternateContent>
    </p:spTree>
    <p:extLst>
      <p:ext uri="{BB962C8B-B14F-4D97-AF65-F5344CB8AC3E}">
        <p14:creationId xmlns:p14="http://schemas.microsoft.com/office/powerpoint/2010/main" val="44525775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sz="3600" dirty="0"/>
              <a:t>Automating Context Creation</a:t>
            </a:r>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763927" y="1985580"/>
            <a:ext cx="3877521" cy="3849624"/>
          </a:xfrm>
        </p:spPr>
        <p:txBody>
          <a:bodyPr>
            <a:normAutofit/>
          </a:bodyPr>
          <a:lstStyle/>
          <a:p>
            <a:pPr lvl="1"/>
            <a:r>
              <a:rPr lang="en-US" sz="2000" dirty="0"/>
              <a:t>Of course, our </a:t>
            </a:r>
            <a:r>
              <a:rPr lang="en-US" sz="2000" dirty="0" err="1"/>
              <a:t>createDataContext</a:t>
            </a:r>
            <a:r>
              <a:rPr lang="en-US" sz="2000" dirty="0"/>
              <a:t>() function needs those three arguments</a:t>
            </a:r>
          </a:p>
          <a:p>
            <a:pPr lvl="2"/>
            <a:r>
              <a:rPr lang="en-US" sz="1600" dirty="0"/>
              <a:t>the reducer function</a:t>
            </a:r>
          </a:p>
          <a:p>
            <a:pPr lvl="2"/>
            <a:r>
              <a:rPr lang="en-US" sz="1600" dirty="0"/>
              <a:t>an object holding our helper functions</a:t>
            </a:r>
          </a:p>
          <a:p>
            <a:pPr lvl="2"/>
            <a:r>
              <a:rPr lang="en-US" sz="1600" dirty="0"/>
              <a:t>The initial state.</a:t>
            </a:r>
          </a:p>
          <a:p>
            <a:endParaRPr lang="en-US" sz="2000" dirty="0"/>
          </a:p>
          <a:p>
            <a:endParaRPr lang="en-US" dirty="0"/>
          </a:p>
        </p:txBody>
      </p:sp>
      <p:sp>
        <p:nvSpPr>
          <p:cNvPr id="9" name="TextBox 8">
            <a:extLst>
              <a:ext uri="{FF2B5EF4-FFF2-40B4-BE49-F238E27FC236}">
                <a16:creationId xmlns:a16="http://schemas.microsoft.com/office/drawing/2014/main" id="{9EE805E1-43C4-4EFF-AC90-1740791EC7C5}"/>
              </a:ext>
            </a:extLst>
          </p:cNvPr>
          <p:cNvSpPr txBox="1"/>
          <p:nvPr/>
        </p:nvSpPr>
        <p:spPr>
          <a:xfrm>
            <a:off x="7938114" y="4446630"/>
            <a:ext cx="1709571" cy="369332"/>
          </a:xfrm>
          <a:prstGeom prst="rect">
            <a:avLst/>
          </a:prstGeom>
          <a:noFill/>
        </p:spPr>
        <p:txBody>
          <a:bodyPr wrap="none" rtlCol="0">
            <a:spAutoFit/>
          </a:bodyPr>
          <a:lstStyle/>
          <a:p>
            <a:r>
              <a:rPr lang="en-US" i="1" dirty="0"/>
              <a:t>BlogContext.js</a:t>
            </a:r>
          </a:p>
        </p:txBody>
      </p:sp>
      <p:pic>
        <p:nvPicPr>
          <p:cNvPr id="5" name="Picture 4">
            <a:extLst>
              <a:ext uri="{FF2B5EF4-FFF2-40B4-BE49-F238E27FC236}">
                <a16:creationId xmlns:a16="http://schemas.microsoft.com/office/drawing/2014/main" id="{A7A5A4E2-2AB0-4770-BF52-D7A9C2AD9745}"/>
              </a:ext>
            </a:extLst>
          </p:cNvPr>
          <p:cNvPicPr>
            <a:picLocks noChangeAspect="1"/>
          </p:cNvPicPr>
          <p:nvPr/>
        </p:nvPicPr>
        <p:blipFill>
          <a:blip r:embed="rId2"/>
          <a:stretch>
            <a:fillRect/>
          </a:stretch>
        </p:blipFill>
        <p:spPr>
          <a:xfrm>
            <a:off x="4895475" y="420523"/>
            <a:ext cx="7296525" cy="4026107"/>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1009AC30-F7C6-416F-91CC-28A6179F00A3}"/>
                  </a:ext>
                </a:extLst>
              </p14:cNvPr>
              <p14:cNvContentPartPr/>
              <p14:nvPr/>
            </p14:nvContentPartPr>
            <p14:xfrm>
              <a:off x="8698329" y="4409535"/>
              <a:ext cx="1811520" cy="88200"/>
            </p14:xfrm>
          </p:contentPart>
        </mc:Choice>
        <mc:Fallback xmlns="">
          <p:pic>
            <p:nvPicPr>
              <p:cNvPr id="6" name="Ink 5">
                <a:extLst>
                  <a:ext uri="{FF2B5EF4-FFF2-40B4-BE49-F238E27FC236}">
                    <a16:creationId xmlns:a16="http://schemas.microsoft.com/office/drawing/2014/main" id="{1009AC30-F7C6-416F-91CC-28A6179F00A3}"/>
                  </a:ext>
                </a:extLst>
              </p:cNvPr>
              <p:cNvPicPr/>
              <p:nvPr/>
            </p:nvPicPr>
            <p:blipFill>
              <a:blip r:embed="rId4"/>
              <a:stretch>
                <a:fillRect/>
              </a:stretch>
            </p:blipFill>
            <p:spPr>
              <a:xfrm>
                <a:off x="8680329" y="4391895"/>
                <a:ext cx="1847160" cy="123840"/>
              </a:xfrm>
              <a:prstGeom prst="rect">
                <a:avLst/>
              </a:prstGeom>
            </p:spPr>
          </p:pic>
        </mc:Fallback>
      </mc:AlternateContent>
    </p:spTree>
    <p:extLst>
      <p:ext uri="{BB962C8B-B14F-4D97-AF65-F5344CB8AC3E}">
        <p14:creationId xmlns:p14="http://schemas.microsoft.com/office/powerpoint/2010/main" val="95265706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sz="3600" dirty="0"/>
              <a:t>Automating Context Creation</a:t>
            </a:r>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300939" y="4461885"/>
            <a:ext cx="5602150" cy="3849624"/>
          </a:xfrm>
        </p:spPr>
        <p:txBody>
          <a:bodyPr>
            <a:normAutofit/>
          </a:bodyPr>
          <a:lstStyle/>
          <a:p>
            <a:pPr lvl="1"/>
            <a:r>
              <a:rPr lang="en-US" sz="2000" dirty="0"/>
              <a:t>So that’s what we give it!</a:t>
            </a:r>
          </a:p>
          <a:p>
            <a:pPr lvl="2"/>
            <a:r>
              <a:rPr lang="en-US" sz="1500" dirty="0"/>
              <a:t>our reducer</a:t>
            </a:r>
          </a:p>
          <a:p>
            <a:pPr lvl="2"/>
            <a:r>
              <a:rPr lang="en-US" sz="1500" dirty="0"/>
              <a:t>an object containing our helper function</a:t>
            </a:r>
          </a:p>
          <a:p>
            <a:pPr lvl="2"/>
            <a:r>
              <a:rPr lang="en-US" sz="1500" dirty="0"/>
              <a:t>Our initial state</a:t>
            </a:r>
          </a:p>
          <a:p>
            <a:pPr lvl="3"/>
            <a:r>
              <a:rPr lang="en-US" sz="1500" dirty="0"/>
              <a:t>Which for blog posts, is just an empty array.</a:t>
            </a:r>
          </a:p>
          <a:p>
            <a:endParaRPr lang="en-US" sz="2000" dirty="0"/>
          </a:p>
          <a:p>
            <a:endParaRPr lang="en-US" dirty="0"/>
          </a:p>
        </p:txBody>
      </p:sp>
      <p:sp>
        <p:nvSpPr>
          <p:cNvPr id="9" name="TextBox 8">
            <a:extLst>
              <a:ext uri="{FF2B5EF4-FFF2-40B4-BE49-F238E27FC236}">
                <a16:creationId xmlns:a16="http://schemas.microsoft.com/office/drawing/2014/main" id="{9EE805E1-43C4-4EFF-AC90-1740791EC7C5}"/>
              </a:ext>
            </a:extLst>
          </p:cNvPr>
          <p:cNvSpPr txBox="1"/>
          <p:nvPr/>
        </p:nvSpPr>
        <p:spPr>
          <a:xfrm>
            <a:off x="7938114" y="4446630"/>
            <a:ext cx="1709571" cy="369332"/>
          </a:xfrm>
          <a:prstGeom prst="rect">
            <a:avLst/>
          </a:prstGeom>
          <a:noFill/>
        </p:spPr>
        <p:txBody>
          <a:bodyPr wrap="none" rtlCol="0">
            <a:spAutoFit/>
          </a:bodyPr>
          <a:lstStyle/>
          <a:p>
            <a:r>
              <a:rPr lang="en-US" i="1" dirty="0"/>
              <a:t>BlogContext.js</a:t>
            </a:r>
          </a:p>
        </p:txBody>
      </p:sp>
      <p:pic>
        <p:nvPicPr>
          <p:cNvPr id="7" name="Picture 6">
            <a:extLst>
              <a:ext uri="{FF2B5EF4-FFF2-40B4-BE49-F238E27FC236}">
                <a16:creationId xmlns:a16="http://schemas.microsoft.com/office/drawing/2014/main" id="{189A393F-E2D2-441F-B702-90630E9875F8}"/>
              </a:ext>
            </a:extLst>
          </p:cNvPr>
          <p:cNvPicPr>
            <a:picLocks noChangeAspect="1"/>
          </p:cNvPicPr>
          <p:nvPr/>
        </p:nvPicPr>
        <p:blipFill>
          <a:blip r:embed="rId2"/>
          <a:stretch>
            <a:fillRect/>
          </a:stretch>
        </p:blipFill>
        <p:spPr>
          <a:xfrm>
            <a:off x="2666510" y="0"/>
            <a:ext cx="9525490" cy="4349974"/>
          </a:xfrm>
          <a:prstGeom prst="rect">
            <a:avLst/>
          </a:prstGeom>
        </p:spPr>
      </p:pic>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id="{C6D95605-25E0-4E11-A77C-6317ABF86FB6}"/>
                  </a:ext>
                </a:extLst>
              </p14:cNvPr>
              <p14:cNvContentPartPr/>
              <p14:nvPr/>
            </p14:nvContentPartPr>
            <p14:xfrm>
              <a:off x="1515969" y="5121365"/>
              <a:ext cx="445680" cy="360"/>
            </p14:xfrm>
          </p:contentPart>
        </mc:Choice>
        <mc:Fallback xmlns="">
          <p:pic>
            <p:nvPicPr>
              <p:cNvPr id="8" name="Ink 7">
                <a:extLst>
                  <a:ext uri="{FF2B5EF4-FFF2-40B4-BE49-F238E27FC236}">
                    <a16:creationId xmlns:a16="http://schemas.microsoft.com/office/drawing/2014/main" id="{C6D95605-25E0-4E11-A77C-6317ABF86FB6}"/>
                  </a:ext>
                </a:extLst>
              </p:cNvPr>
              <p:cNvPicPr/>
              <p:nvPr/>
            </p:nvPicPr>
            <p:blipFill>
              <a:blip r:embed="rId4"/>
              <a:stretch>
                <a:fillRect/>
              </a:stretch>
            </p:blipFill>
            <p:spPr>
              <a:xfrm>
                <a:off x="1498329" y="5103725"/>
                <a:ext cx="48132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0" name="Ink 9">
                <a:extLst>
                  <a:ext uri="{FF2B5EF4-FFF2-40B4-BE49-F238E27FC236}">
                    <a16:creationId xmlns:a16="http://schemas.microsoft.com/office/drawing/2014/main" id="{560FD7E7-3825-43DA-A1A9-170F7CBE17D5}"/>
                  </a:ext>
                </a:extLst>
              </p14:cNvPr>
              <p14:cNvContentPartPr/>
              <p14:nvPr/>
            </p14:nvContentPartPr>
            <p14:xfrm>
              <a:off x="8113689" y="3975845"/>
              <a:ext cx="871560" cy="52920"/>
            </p14:xfrm>
          </p:contentPart>
        </mc:Choice>
        <mc:Fallback xmlns="">
          <p:pic>
            <p:nvPicPr>
              <p:cNvPr id="10" name="Ink 9">
                <a:extLst>
                  <a:ext uri="{FF2B5EF4-FFF2-40B4-BE49-F238E27FC236}">
                    <a16:creationId xmlns:a16="http://schemas.microsoft.com/office/drawing/2014/main" id="{560FD7E7-3825-43DA-A1A9-170F7CBE17D5}"/>
                  </a:ext>
                </a:extLst>
              </p:cNvPr>
              <p:cNvPicPr/>
              <p:nvPr/>
            </p:nvPicPr>
            <p:blipFill>
              <a:blip r:embed="rId6"/>
              <a:stretch>
                <a:fillRect/>
              </a:stretch>
            </p:blipFill>
            <p:spPr>
              <a:xfrm>
                <a:off x="8095689" y="3957845"/>
                <a:ext cx="907200" cy="885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1" name="Ink 10">
                <a:extLst>
                  <a:ext uri="{FF2B5EF4-FFF2-40B4-BE49-F238E27FC236}">
                    <a16:creationId xmlns:a16="http://schemas.microsoft.com/office/drawing/2014/main" id="{3528A23F-A630-4022-B249-24D0C6259BD6}"/>
                  </a:ext>
                </a:extLst>
              </p14:cNvPr>
              <p14:cNvContentPartPr/>
              <p14:nvPr/>
            </p14:nvContentPartPr>
            <p14:xfrm>
              <a:off x="1527489" y="5386685"/>
              <a:ext cx="3171240" cy="12600"/>
            </p14:xfrm>
          </p:contentPart>
        </mc:Choice>
        <mc:Fallback xmlns="">
          <p:pic>
            <p:nvPicPr>
              <p:cNvPr id="11" name="Ink 10">
                <a:extLst>
                  <a:ext uri="{FF2B5EF4-FFF2-40B4-BE49-F238E27FC236}">
                    <a16:creationId xmlns:a16="http://schemas.microsoft.com/office/drawing/2014/main" id="{3528A23F-A630-4022-B249-24D0C6259BD6}"/>
                  </a:ext>
                </a:extLst>
              </p:cNvPr>
              <p:cNvPicPr/>
              <p:nvPr/>
            </p:nvPicPr>
            <p:blipFill>
              <a:blip r:embed="rId8"/>
              <a:stretch>
                <a:fillRect/>
              </a:stretch>
            </p:blipFill>
            <p:spPr>
              <a:xfrm>
                <a:off x="1509849" y="5369045"/>
                <a:ext cx="3206880" cy="482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2" name="Ink 11">
                <a:extLst>
                  <a:ext uri="{FF2B5EF4-FFF2-40B4-BE49-F238E27FC236}">
                    <a16:creationId xmlns:a16="http://schemas.microsoft.com/office/drawing/2014/main" id="{9FF55967-1D20-4C93-8766-ED2C01C6ED2D}"/>
                  </a:ext>
                </a:extLst>
              </p14:cNvPr>
              <p14:cNvContentPartPr/>
              <p14:nvPr/>
            </p14:nvContentPartPr>
            <p14:xfrm>
              <a:off x="9299889" y="3997445"/>
              <a:ext cx="2084760" cy="47880"/>
            </p14:xfrm>
          </p:contentPart>
        </mc:Choice>
        <mc:Fallback xmlns="">
          <p:pic>
            <p:nvPicPr>
              <p:cNvPr id="12" name="Ink 11">
                <a:extLst>
                  <a:ext uri="{FF2B5EF4-FFF2-40B4-BE49-F238E27FC236}">
                    <a16:creationId xmlns:a16="http://schemas.microsoft.com/office/drawing/2014/main" id="{9FF55967-1D20-4C93-8766-ED2C01C6ED2D}"/>
                  </a:ext>
                </a:extLst>
              </p:cNvPr>
              <p:cNvPicPr/>
              <p:nvPr/>
            </p:nvPicPr>
            <p:blipFill>
              <a:blip r:embed="rId10"/>
              <a:stretch>
                <a:fillRect/>
              </a:stretch>
            </p:blipFill>
            <p:spPr>
              <a:xfrm>
                <a:off x="9282249" y="3979445"/>
                <a:ext cx="2120400" cy="835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3" name="Ink 12">
                <a:extLst>
                  <a:ext uri="{FF2B5EF4-FFF2-40B4-BE49-F238E27FC236}">
                    <a16:creationId xmlns:a16="http://schemas.microsoft.com/office/drawing/2014/main" id="{AB1E82F1-457B-4A88-892D-7ED92B6346FC}"/>
                  </a:ext>
                </a:extLst>
              </p14:cNvPr>
              <p14:cNvContentPartPr/>
              <p14:nvPr/>
            </p14:nvContentPartPr>
            <p14:xfrm>
              <a:off x="1550889" y="6076085"/>
              <a:ext cx="3463920" cy="47520"/>
            </p14:xfrm>
          </p:contentPart>
        </mc:Choice>
        <mc:Fallback xmlns="">
          <p:pic>
            <p:nvPicPr>
              <p:cNvPr id="13" name="Ink 12">
                <a:extLst>
                  <a:ext uri="{FF2B5EF4-FFF2-40B4-BE49-F238E27FC236}">
                    <a16:creationId xmlns:a16="http://schemas.microsoft.com/office/drawing/2014/main" id="{AB1E82F1-457B-4A88-892D-7ED92B6346FC}"/>
                  </a:ext>
                </a:extLst>
              </p:cNvPr>
              <p:cNvPicPr/>
              <p:nvPr/>
            </p:nvPicPr>
            <p:blipFill>
              <a:blip r:embed="rId12"/>
              <a:stretch>
                <a:fillRect/>
              </a:stretch>
            </p:blipFill>
            <p:spPr>
              <a:xfrm>
                <a:off x="1533249" y="6058445"/>
                <a:ext cx="3499560" cy="831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4" name="Ink 13">
                <a:extLst>
                  <a:ext uri="{FF2B5EF4-FFF2-40B4-BE49-F238E27FC236}">
                    <a16:creationId xmlns:a16="http://schemas.microsoft.com/office/drawing/2014/main" id="{B82357FF-F6E6-4C04-9A09-7DC67CC3D152}"/>
                  </a:ext>
                </a:extLst>
              </p14:cNvPr>
              <p14:cNvContentPartPr/>
              <p14:nvPr/>
            </p14:nvContentPartPr>
            <p14:xfrm>
              <a:off x="11693529" y="3992765"/>
              <a:ext cx="161280" cy="32040"/>
            </p14:xfrm>
          </p:contentPart>
        </mc:Choice>
        <mc:Fallback xmlns="">
          <p:pic>
            <p:nvPicPr>
              <p:cNvPr id="14" name="Ink 13">
                <a:extLst>
                  <a:ext uri="{FF2B5EF4-FFF2-40B4-BE49-F238E27FC236}">
                    <a16:creationId xmlns:a16="http://schemas.microsoft.com/office/drawing/2014/main" id="{B82357FF-F6E6-4C04-9A09-7DC67CC3D152}"/>
                  </a:ext>
                </a:extLst>
              </p:cNvPr>
              <p:cNvPicPr/>
              <p:nvPr/>
            </p:nvPicPr>
            <p:blipFill>
              <a:blip r:embed="rId14"/>
              <a:stretch>
                <a:fillRect/>
              </a:stretch>
            </p:blipFill>
            <p:spPr>
              <a:xfrm>
                <a:off x="11675529" y="3974765"/>
                <a:ext cx="196920" cy="67680"/>
              </a:xfrm>
              <a:prstGeom prst="rect">
                <a:avLst/>
              </a:prstGeom>
            </p:spPr>
          </p:pic>
        </mc:Fallback>
      </mc:AlternateContent>
    </p:spTree>
    <p:extLst>
      <p:ext uri="{BB962C8B-B14F-4D97-AF65-F5344CB8AC3E}">
        <p14:creationId xmlns:p14="http://schemas.microsoft.com/office/powerpoint/2010/main" val="38875802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Reducers with Context</a:t>
            </a:r>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406430" y="1985580"/>
            <a:ext cx="4115120" cy="3849624"/>
          </a:xfrm>
        </p:spPr>
        <p:txBody>
          <a:bodyPr>
            <a:normAutofit fontScale="92500" lnSpcReduction="20000"/>
          </a:bodyPr>
          <a:lstStyle/>
          <a:p>
            <a:r>
              <a:rPr lang="en-US" sz="2000" dirty="0"/>
              <a:t>The Provider specifically has a “value” prop…</a:t>
            </a:r>
          </a:p>
          <a:p>
            <a:endParaRPr lang="en-US" sz="2000" dirty="0"/>
          </a:p>
          <a:p>
            <a:r>
              <a:rPr lang="en-US" sz="2000" dirty="0"/>
              <a:t>That we can put all of the data in that we want accessible to the rest of the app.</a:t>
            </a:r>
          </a:p>
          <a:p>
            <a:endParaRPr lang="en-US" sz="2000" dirty="0"/>
          </a:p>
          <a:p>
            <a:r>
              <a:rPr lang="en-US" sz="2000" dirty="0"/>
              <a:t>Here, value is an object that has two properties</a:t>
            </a:r>
          </a:p>
          <a:p>
            <a:pPr lvl="1"/>
            <a:r>
              <a:rPr lang="en-US" sz="1600" dirty="0"/>
              <a:t>A data field</a:t>
            </a:r>
          </a:p>
          <a:p>
            <a:pPr lvl="1"/>
            <a:r>
              <a:rPr lang="en-US" sz="1600" dirty="0"/>
              <a:t>And an </a:t>
            </a:r>
            <a:r>
              <a:rPr lang="en-US" sz="1600" dirty="0" err="1"/>
              <a:t>addBlogPost</a:t>
            </a:r>
            <a:r>
              <a:rPr lang="en-US" sz="1600" dirty="0"/>
              <a:t> field.</a:t>
            </a:r>
          </a:p>
          <a:p>
            <a:endParaRPr lang="en-US" sz="2000" dirty="0"/>
          </a:p>
          <a:p>
            <a:endParaRPr lang="en-US" sz="1800" dirty="0"/>
          </a:p>
          <a:p>
            <a:pPr marL="457200" indent="-457200">
              <a:buFont typeface="+mj-lt"/>
              <a:buAutoNum type="arabicPeriod"/>
            </a:pPr>
            <a:endParaRPr lang="en-US" sz="2000" dirty="0"/>
          </a:p>
          <a:p>
            <a:endParaRPr lang="en-US" sz="2000" dirty="0"/>
          </a:p>
        </p:txBody>
      </p:sp>
      <p:pic>
        <p:nvPicPr>
          <p:cNvPr id="21" name="Picture 20">
            <a:extLst>
              <a:ext uri="{FF2B5EF4-FFF2-40B4-BE49-F238E27FC236}">
                <a16:creationId xmlns:a16="http://schemas.microsoft.com/office/drawing/2014/main" id="{1F87ED2F-76BD-475C-87F0-85C2009D22BF}"/>
              </a:ext>
            </a:extLst>
          </p:cNvPr>
          <p:cNvPicPr>
            <a:picLocks noChangeAspect="1"/>
          </p:cNvPicPr>
          <p:nvPr/>
        </p:nvPicPr>
        <p:blipFill>
          <a:blip r:embed="rId2"/>
          <a:stretch>
            <a:fillRect/>
          </a:stretch>
        </p:blipFill>
        <p:spPr>
          <a:xfrm>
            <a:off x="5018709" y="350744"/>
            <a:ext cx="7173291" cy="3622423"/>
          </a:xfrm>
          <a:prstGeom prst="rect">
            <a:avLst/>
          </a:prstGeom>
        </p:spPr>
      </p:pic>
      <mc:AlternateContent xmlns:mc="http://schemas.openxmlformats.org/markup-compatibility/2006" xmlns:p14="http://schemas.microsoft.com/office/powerpoint/2010/main">
        <mc:Choice Requires="p14">
          <p:contentPart p14:bwMode="auto" r:id="rId3">
            <p14:nvContentPartPr>
              <p14:cNvPr id="12" name="Ink 11">
                <a:extLst>
                  <a:ext uri="{FF2B5EF4-FFF2-40B4-BE49-F238E27FC236}">
                    <a16:creationId xmlns:a16="http://schemas.microsoft.com/office/drawing/2014/main" id="{A849743E-87B5-4977-8749-258DCFA48E6F}"/>
                  </a:ext>
                </a:extLst>
              </p14:cNvPr>
              <p14:cNvContentPartPr/>
              <p14:nvPr/>
            </p14:nvContentPartPr>
            <p14:xfrm>
              <a:off x="680623" y="2615537"/>
              <a:ext cx="730440" cy="39600"/>
            </p14:xfrm>
          </p:contentPart>
        </mc:Choice>
        <mc:Fallback xmlns="">
          <p:pic>
            <p:nvPicPr>
              <p:cNvPr id="12" name="Ink 11">
                <a:extLst>
                  <a:ext uri="{FF2B5EF4-FFF2-40B4-BE49-F238E27FC236}">
                    <a16:creationId xmlns:a16="http://schemas.microsoft.com/office/drawing/2014/main" id="{A849743E-87B5-4977-8749-258DCFA48E6F}"/>
                  </a:ext>
                </a:extLst>
              </p:cNvPr>
              <p:cNvPicPr/>
              <p:nvPr/>
            </p:nvPicPr>
            <p:blipFill>
              <a:blip r:embed="rId4"/>
              <a:stretch>
                <a:fillRect/>
              </a:stretch>
            </p:blipFill>
            <p:spPr>
              <a:xfrm>
                <a:off x="662623" y="2597537"/>
                <a:ext cx="766080" cy="752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3" name="Ink 12">
                <a:extLst>
                  <a:ext uri="{FF2B5EF4-FFF2-40B4-BE49-F238E27FC236}">
                    <a16:creationId xmlns:a16="http://schemas.microsoft.com/office/drawing/2014/main" id="{D46E0B4A-DC98-4AA2-ABFB-B102CAE9B909}"/>
                  </a:ext>
                </a:extLst>
              </p14:cNvPr>
              <p14:cNvContentPartPr/>
              <p14:nvPr/>
            </p14:nvContentPartPr>
            <p14:xfrm>
              <a:off x="7958383" y="2925497"/>
              <a:ext cx="522000" cy="32400"/>
            </p14:xfrm>
          </p:contentPart>
        </mc:Choice>
        <mc:Fallback xmlns="">
          <p:pic>
            <p:nvPicPr>
              <p:cNvPr id="13" name="Ink 12">
                <a:extLst>
                  <a:ext uri="{FF2B5EF4-FFF2-40B4-BE49-F238E27FC236}">
                    <a16:creationId xmlns:a16="http://schemas.microsoft.com/office/drawing/2014/main" id="{D46E0B4A-DC98-4AA2-ABFB-B102CAE9B909}"/>
                  </a:ext>
                </a:extLst>
              </p:cNvPr>
              <p:cNvPicPr/>
              <p:nvPr/>
            </p:nvPicPr>
            <p:blipFill>
              <a:blip r:embed="rId6"/>
              <a:stretch>
                <a:fillRect/>
              </a:stretch>
            </p:blipFill>
            <p:spPr>
              <a:xfrm>
                <a:off x="7940383" y="2907857"/>
                <a:ext cx="557640" cy="680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4" name="Ink 13">
                <a:extLst>
                  <a:ext uri="{FF2B5EF4-FFF2-40B4-BE49-F238E27FC236}">
                    <a16:creationId xmlns:a16="http://schemas.microsoft.com/office/drawing/2014/main" id="{8170457A-D0CA-4FD4-BADD-BD2B7A2BF228}"/>
                  </a:ext>
                </a:extLst>
              </p14:cNvPr>
              <p14:cNvContentPartPr/>
              <p14:nvPr/>
            </p14:nvContentPartPr>
            <p14:xfrm>
              <a:off x="976903" y="5328137"/>
              <a:ext cx="669240" cy="26280"/>
            </p14:xfrm>
          </p:contentPart>
        </mc:Choice>
        <mc:Fallback xmlns="">
          <p:pic>
            <p:nvPicPr>
              <p:cNvPr id="14" name="Ink 13">
                <a:extLst>
                  <a:ext uri="{FF2B5EF4-FFF2-40B4-BE49-F238E27FC236}">
                    <a16:creationId xmlns:a16="http://schemas.microsoft.com/office/drawing/2014/main" id="{8170457A-D0CA-4FD4-BADD-BD2B7A2BF228}"/>
                  </a:ext>
                </a:extLst>
              </p:cNvPr>
              <p:cNvPicPr/>
              <p:nvPr/>
            </p:nvPicPr>
            <p:blipFill>
              <a:blip r:embed="rId8"/>
              <a:stretch>
                <a:fillRect/>
              </a:stretch>
            </p:blipFill>
            <p:spPr>
              <a:xfrm>
                <a:off x="972583" y="5323817"/>
                <a:ext cx="677880"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5" name="Ink 14">
                <a:extLst>
                  <a:ext uri="{FF2B5EF4-FFF2-40B4-BE49-F238E27FC236}">
                    <a16:creationId xmlns:a16="http://schemas.microsoft.com/office/drawing/2014/main" id="{4A7E474A-2545-4FAD-9DD9-D77356C0B96D}"/>
                  </a:ext>
                </a:extLst>
              </p14:cNvPr>
              <p14:cNvContentPartPr/>
              <p14:nvPr/>
            </p14:nvContentPartPr>
            <p14:xfrm>
              <a:off x="8708623" y="2937017"/>
              <a:ext cx="1139760" cy="45720"/>
            </p14:xfrm>
          </p:contentPart>
        </mc:Choice>
        <mc:Fallback xmlns="">
          <p:pic>
            <p:nvPicPr>
              <p:cNvPr id="15" name="Ink 14">
                <a:extLst>
                  <a:ext uri="{FF2B5EF4-FFF2-40B4-BE49-F238E27FC236}">
                    <a16:creationId xmlns:a16="http://schemas.microsoft.com/office/drawing/2014/main" id="{4A7E474A-2545-4FAD-9DD9-D77356C0B96D}"/>
                  </a:ext>
                </a:extLst>
              </p:cNvPr>
              <p:cNvPicPr/>
              <p:nvPr/>
            </p:nvPicPr>
            <p:blipFill>
              <a:blip r:embed="rId10"/>
              <a:stretch>
                <a:fillRect/>
              </a:stretch>
            </p:blipFill>
            <p:spPr>
              <a:xfrm>
                <a:off x="8704303" y="2932697"/>
                <a:ext cx="1148400" cy="543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6" name="Ink 15">
                <a:extLst>
                  <a:ext uri="{FF2B5EF4-FFF2-40B4-BE49-F238E27FC236}">
                    <a16:creationId xmlns:a16="http://schemas.microsoft.com/office/drawing/2014/main" id="{3C6578D5-3904-431F-8B42-C29CA4DAF53B}"/>
                  </a:ext>
                </a:extLst>
              </p14:cNvPr>
              <p14:cNvContentPartPr/>
              <p14:nvPr/>
            </p14:nvContentPartPr>
            <p14:xfrm>
              <a:off x="1563703" y="5618297"/>
              <a:ext cx="1058040" cy="51480"/>
            </p14:xfrm>
          </p:contentPart>
        </mc:Choice>
        <mc:Fallback xmlns="">
          <p:pic>
            <p:nvPicPr>
              <p:cNvPr id="16" name="Ink 15">
                <a:extLst>
                  <a:ext uri="{FF2B5EF4-FFF2-40B4-BE49-F238E27FC236}">
                    <a16:creationId xmlns:a16="http://schemas.microsoft.com/office/drawing/2014/main" id="{3C6578D5-3904-431F-8B42-C29CA4DAF53B}"/>
                  </a:ext>
                </a:extLst>
              </p:cNvPr>
              <p:cNvPicPr/>
              <p:nvPr/>
            </p:nvPicPr>
            <p:blipFill>
              <a:blip r:embed="rId12"/>
              <a:stretch>
                <a:fillRect/>
              </a:stretch>
            </p:blipFill>
            <p:spPr>
              <a:xfrm>
                <a:off x="1554703" y="5609657"/>
                <a:ext cx="1075680" cy="691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7" name="Ink 16">
                <a:extLst>
                  <a:ext uri="{FF2B5EF4-FFF2-40B4-BE49-F238E27FC236}">
                    <a16:creationId xmlns:a16="http://schemas.microsoft.com/office/drawing/2014/main" id="{FA51FDB3-9ADF-402F-A513-06654E71086E}"/>
                  </a:ext>
                </a:extLst>
              </p14:cNvPr>
              <p14:cNvContentPartPr/>
              <p14:nvPr/>
            </p14:nvContentPartPr>
            <p14:xfrm>
              <a:off x="10039543" y="2943857"/>
              <a:ext cx="1659240" cy="20160"/>
            </p14:xfrm>
          </p:contentPart>
        </mc:Choice>
        <mc:Fallback xmlns="">
          <p:pic>
            <p:nvPicPr>
              <p:cNvPr id="17" name="Ink 16">
                <a:extLst>
                  <a:ext uri="{FF2B5EF4-FFF2-40B4-BE49-F238E27FC236}">
                    <a16:creationId xmlns:a16="http://schemas.microsoft.com/office/drawing/2014/main" id="{FA51FDB3-9ADF-402F-A513-06654E71086E}"/>
                  </a:ext>
                </a:extLst>
              </p:cNvPr>
              <p:cNvPicPr/>
              <p:nvPr/>
            </p:nvPicPr>
            <p:blipFill>
              <a:blip r:embed="rId14"/>
              <a:stretch>
                <a:fillRect/>
              </a:stretch>
            </p:blipFill>
            <p:spPr>
              <a:xfrm>
                <a:off x="10030543" y="2934857"/>
                <a:ext cx="1676880" cy="37800"/>
              </a:xfrm>
              <a:prstGeom prst="rect">
                <a:avLst/>
              </a:prstGeom>
            </p:spPr>
          </p:pic>
        </mc:Fallback>
      </mc:AlternateContent>
    </p:spTree>
    <p:extLst>
      <p:ext uri="{BB962C8B-B14F-4D97-AF65-F5344CB8AC3E}">
        <p14:creationId xmlns:p14="http://schemas.microsoft.com/office/powerpoint/2010/main" val="426147851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sz="3600" dirty="0"/>
              <a:t>Automating Context Creation</a:t>
            </a:r>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763927" y="1985580"/>
            <a:ext cx="10058399" cy="3849624"/>
          </a:xfrm>
        </p:spPr>
        <p:txBody>
          <a:bodyPr>
            <a:normAutofit fontScale="92500"/>
          </a:bodyPr>
          <a:lstStyle/>
          <a:p>
            <a:r>
              <a:rPr lang="en-US" sz="2000" dirty="0"/>
              <a:t>OK. Phew. Let’s catch our breath.</a:t>
            </a:r>
          </a:p>
          <a:p>
            <a:endParaRPr lang="en-US" sz="2000" dirty="0"/>
          </a:p>
          <a:p>
            <a:r>
              <a:rPr lang="en-US" sz="2000" dirty="0"/>
              <a:t>The good news: we now have a cool little way to (more or less) automatically create Context Objects and Provider functions: a new function called </a:t>
            </a:r>
            <a:r>
              <a:rPr lang="en-US" sz="2000" dirty="0" err="1"/>
              <a:t>createDataContext</a:t>
            </a:r>
            <a:r>
              <a:rPr lang="en-US" sz="2000" dirty="0"/>
              <a:t>().</a:t>
            </a:r>
          </a:p>
          <a:p>
            <a:r>
              <a:rPr lang="en-US" sz="2000" dirty="0"/>
              <a:t>We just hand our new function the specific things that the particular “resource” needs.</a:t>
            </a:r>
          </a:p>
          <a:p>
            <a:pPr lvl="1"/>
            <a:r>
              <a:rPr lang="en-US" sz="1400" dirty="0"/>
              <a:t>i.e., the reducer function, helper functions, and initial state for blog posts is likely going to be different for images, which will be different for comments, etc.</a:t>
            </a:r>
          </a:p>
          <a:p>
            <a:endParaRPr lang="en-US" sz="1600" dirty="0"/>
          </a:p>
          <a:p>
            <a:r>
              <a:rPr lang="en-US" sz="1600" dirty="0"/>
              <a:t> And it produces the Context object and Provider function for us.</a:t>
            </a:r>
          </a:p>
        </p:txBody>
      </p:sp>
    </p:spTree>
    <p:extLst>
      <p:ext uri="{BB962C8B-B14F-4D97-AF65-F5344CB8AC3E}">
        <p14:creationId xmlns:p14="http://schemas.microsoft.com/office/powerpoint/2010/main" val="59809920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sz="3600" dirty="0"/>
              <a:t>Automating Context Creation</a:t>
            </a:r>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763927" y="1985580"/>
            <a:ext cx="10058399" cy="3849624"/>
          </a:xfrm>
        </p:spPr>
        <p:txBody>
          <a:bodyPr>
            <a:normAutofit/>
          </a:bodyPr>
          <a:lstStyle/>
          <a:p>
            <a:r>
              <a:rPr lang="en-US" sz="2000" dirty="0"/>
              <a:t>HOWEVER… as great as that is… our code actually is now broken!</a:t>
            </a:r>
          </a:p>
          <a:p>
            <a:endParaRPr lang="en-US" sz="2000" dirty="0"/>
          </a:p>
          <a:p>
            <a:r>
              <a:rPr lang="en-US" sz="2000" dirty="0"/>
              <a:t>We’re not finished with the refactoring yet!</a:t>
            </a:r>
          </a:p>
          <a:p>
            <a:endParaRPr lang="en-US" sz="2000" dirty="0"/>
          </a:p>
          <a:p>
            <a:r>
              <a:rPr lang="en-US" sz="2000" dirty="0"/>
              <a:t>So let’s take another deep breath and finish this up!</a:t>
            </a:r>
            <a:endParaRPr lang="en-US" sz="1600" dirty="0"/>
          </a:p>
        </p:txBody>
      </p:sp>
    </p:spTree>
    <p:extLst>
      <p:ext uri="{BB962C8B-B14F-4D97-AF65-F5344CB8AC3E}">
        <p14:creationId xmlns:p14="http://schemas.microsoft.com/office/powerpoint/2010/main" val="310887362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sz="3600" dirty="0"/>
              <a:t>Automating Context Creation</a:t>
            </a:r>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613455" y="4685019"/>
            <a:ext cx="9786397" cy="1665689"/>
          </a:xfrm>
        </p:spPr>
        <p:txBody>
          <a:bodyPr>
            <a:normAutofit lnSpcReduction="10000"/>
          </a:bodyPr>
          <a:lstStyle/>
          <a:p>
            <a:r>
              <a:rPr lang="en-US" sz="2000" dirty="0"/>
              <a:t>We have a couple issues to deal with…</a:t>
            </a:r>
          </a:p>
          <a:p>
            <a:r>
              <a:rPr lang="en-US" sz="2000" dirty="0"/>
              <a:t>One is that our helper function is calling dispatch…</a:t>
            </a:r>
          </a:p>
          <a:p>
            <a:r>
              <a:rPr lang="en-US" sz="2000" dirty="0"/>
              <a:t>But dispatch is no longer established in this file! We outsourced that to </a:t>
            </a:r>
            <a:r>
              <a:rPr lang="en-US" sz="2000" dirty="0" err="1"/>
              <a:t>createDataContext</a:t>
            </a:r>
            <a:r>
              <a:rPr lang="en-US" sz="2000" dirty="0"/>
              <a:t>(), inside of our Provider component.</a:t>
            </a:r>
            <a:endParaRPr lang="en-US" sz="1600" dirty="0"/>
          </a:p>
        </p:txBody>
      </p:sp>
      <p:pic>
        <p:nvPicPr>
          <p:cNvPr id="4" name="Picture 3">
            <a:extLst>
              <a:ext uri="{FF2B5EF4-FFF2-40B4-BE49-F238E27FC236}">
                <a16:creationId xmlns:a16="http://schemas.microsoft.com/office/drawing/2014/main" id="{D1B733B4-5A3B-4A23-83C2-5662C9835537}"/>
              </a:ext>
            </a:extLst>
          </p:cNvPr>
          <p:cNvPicPr>
            <a:picLocks noChangeAspect="1"/>
          </p:cNvPicPr>
          <p:nvPr/>
        </p:nvPicPr>
        <p:blipFill>
          <a:blip r:embed="rId2"/>
          <a:stretch>
            <a:fillRect/>
          </a:stretch>
        </p:blipFill>
        <p:spPr>
          <a:xfrm>
            <a:off x="2666510" y="0"/>
            <a:ext cx="9525490" cy="4349974"/>
          </a:xfrm>
          <a:prstGeom prst="rect">
            <a:avLst/>
          </a:prstGeom>
        </p:spPr>
      </p:pic>
      <p:sp>
        <p:nvSpPr>
          <p:cNvPr id="5" name="TextBox 4">
            <a:extLst>
              <a:ext uri="{FF2B5EF4-FFF2-40B4-BE49-F238E27FC236}">
                <a16:creationId xmlns:a16="http://schemas.microsoft.com/office/drawing/2014/main" id="{380722B7-5689-4022-ADD8-61826EA825FC}"/>
              </a:ext>
            </a:extLst>
          </p:cNvPr>
          <p:cNvSpPr txBox="1"/>
          <p:nvPr/>
        </p:nvSpPr>
        <p:spPr>
          <a:xfrm>
            <a:off x="8337440" y="4261964"/>
            <a:ext cx="1709571" cy="369332"/>
          </a:xfrm>
          <a:prstGeom prst="rect">
            <a:avLst/>
          </a:prstGeom>
          <a:noFill/>
        </p:spPr>
        <p:txBody>
          <a:bodyPr wrap="none" rtlCol="0">
            <a:spAutoFit/>
          </a:bodyPr>
          <a:lstStyle/>
          <a:p>
            <a:r>
              <a:rPr lang="en-US" i="1" dirty="0"/>
              <a:t>BlogContext.js</a:t>
            </a:r>
          </a:p>
        </p:txBody>
      </p:sp>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2F8E9915-C62A-4F32-8BAF-6560CB99F228}"/>
                  </a:ext>
                </a:extLst>
              </p14:cNvPr>
              <p14:cNvContentPartPr/>
              <p14:nvPr/>
            </p14:nvContentPartPr>
            <p14:xfrm>
              <a:off x="3778929" y="3338895"/>
              <a:ext cx="2868840" cy="6480"/>
            </p14:xfrm>
          </p:contentPart>
        </mc:Choice>
        <mc:Fallback xmlns="">
          <p:pic>
            <p:nvPicPr>
              <p:cNvPr id="6" name="Ink 5">
                <a:extLst>
                  <a:ext uri="{FF2B5EF4-FFF2-40B4-BE49-F238E27FC236}">
                    <a16:creationId xmlns:a16="http://schemas.microsoft.com/office/drawing/2014/main" id="{2F8E9915-C62A-4F32-8BAF-6560CB99F228}"/>
                  </a:ext>
                </a:extLst>
              </p:cNvPr>
              <p:cNvPicPr/>
              <p:nvPr/>
            </p:nvPicPr>
            <p:blipFill>
              <a:blip r:embed="rId4"/>
              <a:stretch>
                <a:fillRect/>
              </a:stretch>
            </p:blipFill>
            <p:spPr>
              <a:xfrm>
                <a:off x="3761289" y="3321255"/>
                <a:ext cx="290448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FE8AE65C-15EB-4BB0-B4EA-E6D6D6BF8CEB}"/>
                  </a:ext>
                </a:extLst>
              </p14:cNvPr>
              <p14:cNvContentPartPr/>
              <p14:nvPr/>
            </p14:nvContentPartPr>
            <p14:xfrm>
              <a:off x="2743209" y="5532375"/>
              <a:ext cx="3651840" cy="6840"/>
            </p14:xfrm>
          </p:contentPart>
        </mc:Choice>
        <mc:Fallback xmlns="">
          <p:pic>
            <p:nvPicPr>
              <p:cNvPr id="7" name="Ink 6">
                <a:extLst>
                  <a:ext uri="{FF2B5EF4-FFF2-40B4-BE49-F238E27FC236}">
                    <a16:creationId xmlns:a16="http://schemas.microsoft.com/office/drawing/2014/main" id="{FE8AE65C-15EB-4BB0-B4EA-E6D6D6BF8CEB}"/>
                  </a:ext>
                </a:extLst>
              </p:cNvPr>
              <p:cNvPicPr/>
              <p:nvPr/>
            </p:nvPicPr>
            <p:blipFill>
              <a:blip r:embed="rId6"/>
              <a:stretch>
                <a:fillRect/>
              </a:stretch>
            </p:blipFill>
            <p:spPr>
              <a:xfrm>
                <a:off x="2725209" y="5514375"/>
                <a:ext cx="3687480" cy="42480"/>
              </a:xfrm>
              <a:prstGeom prst="rect">
                <a:avLst/>
              </a:prstGeom>
            </p:spPr>
          </p:pic>
        </mc:Fallback>
      </mc:AlternateContent>
    </p:spTree>
    <p:extLst>
      <p:ext uri="{BB962C8B-B14F-4D97-AF65-F5344CB8AC3E}">
        <p14:creationId xmlns:p14="http://schemas.microsoft.com/office/powerpoint/2010/main" val="134928125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sz="3600" dirty="0"/>
              <a:t>Automating Context Creation</a:t>
            </a:r>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613455" y="2505919"/>
            <a:ext cx="9786397" cy="3844789"/>
          </a:xfrm>
        </p:spPr>
        <p:txBody>
          <a:bodyPr>
            <a:normAutofit/>
          </a:bodyPr>
          <a:lstStyle/>
          <a:p>
            <a:r>
              <a:rPr lang="en-US" sz="2000" dirty="0"/>
              <a:t>We need to do something kind of clever in order to give this function access to dispatch…</a:t>
            </a:r>
          </a:p>
          <a:p>
            <a:r>
              <a:rPr lang="en-US" sz="2000" dirty="0"/>
              <a:t>Here is what it is… it will hopefully become more clear over time…</a:t>
            </a:r>
          </a:p>
          <a:p>
            <a:endParaRPr lang="en-US" sz="2000" dirty="0"/>
          </a:p>
          <a:p>
            <a:r>
              <a:rPr lang="en-US" sz="2000" dirty="0"/>
              <a:t>We are going to PASS IN dispatch into this helper function…</a:t>
            </a:r>
          </a:p>
          <a:p>
            <a:r>
              <a:rPr lang="en-US" sz="2000" dirty="0"/>
              <a:t>And the helper function itself is now returning a NEW function!</a:t>
            </a:r>
          </a:p>
          <a:p>
            <a:r>
              <a:rPr lang="en-US" sz="2000" dirty="0"/>
              <a:t>And that new function is calling dispatch.</a:t>
            </a:r>
            <a:endParaRPr lang="en-US" sz="1600" dirty="0"/>
          </a:p>
        </p:txBody>
      </p:sp>
      <p:sp>
        <p:nvSpPr>
          <p:cNvPr id="5" name="TextBox 4">
            <a:extLst>
              <a:ext uri="{FF2B5EF4-FFF2-40B4-BE49-F238E27FC236}">
                <a16:creationId xmlns:a16="http://schemas.microsoft.com/office/drawing/2014/main" id="{380722B7-5689-4022-ADD8-61826EA825FC}"/>
              </a:ext>
            </a:extLst>
          </p:cNvPr>
          <p:cNvSpPr txBox="1"/>
          <p:nvPr/>
        </p:nvSpPr>
        <p:spPr>
          <a:xfrm>
            <a:off x="8597871" y="1883251"/>
            <a:ext cx="1709571" cy="369332"/>
          </a:xfrm>
          <a:prstGeom prst="rect">
            <a:avLst/>
          </a:prstGeom>
          <a:noFill/>
        </p:spPr>
        <p:txBody>
          <a:bodyPr wrap="none" rtlCol="0">
            <a:spAutoFit/>
          </a:bodyPr>
          <a:lstStyle/>
          <a:p>
            <a:r>
              <a:rPr lang="en-US" i="1" dirty="0"/>
              <a:t>BlogContext.js</a:t>
            </a:r>
          </a:p>
        </p:txBody>
      </p:sp>
      <p:pic>
        <p:nvPicPr>
          <p:cNvPr id="9" name="Picture 8">
            <a:extLst>
              <a:ext uri="{FF2B5EF4-FFF2-40B4-BE49-F238E27FC236}">
                <a16:creationId xmlns:a16="http://schemas.microsoft.com/office/drawing/2014/main" id="{4C98BF47-5B38-4D71-BD49-FEF1CDF611AD}"/>
              </a:ext>
            </a:extLst>
          </p:cNvPr>
          <p:cNvPicPr>
            <a:picLocks noChangeAspect="1"/>
          </p:cNvPicPr>
          <p:nvPr/>
        </p:nvPicPr>
        <p:blipFill>
          <a:blip r:embed="rId2"/>
          <a:stretch>
            <a:fillRect/>
          </a:stretch>
        </p:blipFill>
        <p:spPr>
          <a:xfrm>
            <a:off x="6746069" y="588871"/>
            <a:ext cx="4788146" cy="1168460"/>
          </a:xfrm>
          <a:prstGeom prst="rect">
            <a:avLst/>
          </a:prstGeom>
        </p:spPr>
      </p:pic>
    </p:spTree>
    <p:extLst>
      <p:ext uri="{BB962C8B-B14F-4D97-AF65-F5344CB8AC3E}">
        <p14:creationId xmlns:p14="http://schemas.microsoft.com/office/powerpoint/2010/main" val="321497630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sz="3600" dirty="0"/>
              <a:t>Automating Context Creation</a:t>
            </a:r>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474560" y="4968598"/>
            <a:ext cx="10179936" cy="3844789"/>
          </a:xfrm>
        </p:spPr>
        <p:txBody>
          <a:bodyPr>
            <a:normAutofit/>
          </a:bodyPr>
          <a:lstStyle/>
          <a:p>
            <a:r>
              <a:rPr lang="en-US" sz="2000" dirty="0"/>
              <a:t>Remember, this helper function is being passed in inside of an object as the second argument to our </a:t>
            </a:r>
            <a:r>
              <a:rPr lang="en-US" sz="2000" dirty="0" err="1"/>
              <a:t>createDataContext</a:t>
            </a:r>
            <a:r>
              <a:rPr lang="en-US" sz="2000" dirty="0"/>
              <a:t>() function</a:t>
            </a:r>
            <a:endParaRPr lang="en-US" sz="1600" dirty="0"/>
          </a:p>
        </p:txBody>
      </p:sp>
      <p:sp>
        <p:nvSpPr>
          <p:cNvPr id="5" name="TextBox 4">
            <a:extLst>
              <a:ext uri="{FF2B5EF4-FFF2-40B4-BE49-F238E27FC236}">
                <a16:creationId xmlns:a16="http://schemas.microsoft.com/office/drawing/2014/main" id="{380722B7-5689-4022-ADD8-61826EA825FC}"/>
              </a:ext>
            </a:extLst>
          </p:cNvPr>
          <p:cNvSpPr txBox="1"/>
          <p:nvPr/>
        </p:nvSpPr>
        <p:spPr>
          <a:xfrm>
            <a:off x="8655744" y="4487373"/>
            <a:ext cx="1709571" cy="369332"/>
          </a:xfrm>
          <a:prstGeom prst="rect">
            <a:avLst/>
          </a:prstGeom>
          <a:noFill/>
        </p:spPr>
        <p:txBody>
          <a:bodyPr wrap="none" rtlCol="0">
            <a:spAutoFit/>
          </a:bodyPr>
          <a:lstStyle/>
          <a:p>
            <a:r>
              <a:rPr lang="en-US" i="1" dirty="0"/>
              <a:t>BlogContext.js</a:t>
            </a:r>
          </a:p>
        </p:txBody>
      </p:sp>
      <p:pic>
        <p:nvPicPr>
          <p:cNvPr id="6" name="Picture 5">
            <a:extLst>
              <a:ext uri="{FF2B5EF4-FFF2-40B4-BE49-F238E27FC236}">
                <a16:creationId xmlns:a16="http://schemas.microsoft.com/office/drawing/2014/main" id="{2F4C62A3-3F15-401A-963D-FA8DFCDBB384}"/>
              </a:ext>
            </a:extLst>
          </p:cNvPr>
          <p:cNvPicPr>
            <a:picLocks noChangeAspect="1"/>
          </p:cNvPicPr>
          <p:nvPr/>
        </p:nvPicPr>
        <p:blipFill>
          <a:blip r:embed="rId2"/>
          <a:stretch>
            <a:fillRect/>
          </a:stretch>
        </p:blipFill>
        <p:spPr>
          <a:xfrm>
            <a:off x="2698262" y="0"/>
            <a:ext cx="9493738" cy="4426177"/>
          </a:xfrm>
          <a:prstGeom prst="rect">
            <a:avLst/>
          </a:prstGeom>
        </p:spPr>
      </p:pic>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6479BF84-2217-434D-BFDA-6E64E00BFE66}"/>
                  </a:ext>
                </a:extLst>
              </p14:cNvPr>
              <p14:cNvContentPartPr/>
              <p14:nvPr/>
            </p14:nvContentPartPr>
            <p14:xfrm>
              <a:off x="3975489" y="3049205"/>
              <a:ext cx="842040" cy="24120"/>
            </p14:xfrm>
          </p:contentPart>
        </mc:Choice>
        <mc:Fallback xmlns="">
          <p:pic>
            <p:nvPicPr>
              <p:cNvPr id="7" name="Ink 6">
                <a:extLst>
                  <a:ext uri="{FF2B5EF4-FFF2-40B4-BE49-F238E27FC236}">
                    <a16:creationId xmlns:a16="http://schemas.microsoft.com/office/drawing/2014/main" id="{6479BF84-2217-434D-BFDA-6E64E00BFE66}"/>
                  </a:ext>
                </a:extLst>
              </p:cNvPr>
              <p:cNvPicPr/>
              <p:nvPr/>
            </p:nvPicPr>
            <p:blipFill>
              <a:blip r:embed="rId4"/>
              <a:stretch>
                <a:fillRect/>
              </a:stretch>
            </p:blipFill>
            <p:spPr>
              <a:xfrm>
                <a:off x="3957849" y="3031205"/>
                <a:ext cx="877680" cy="597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2FCDCB7E-C9FB-4BED-A763-970606F8C381}"/>
                  </a:ext>
                </a:extLst>
              </p14:cNvPr>
              <p14:cNvContentPartPr/>
              <p14:nvPr/>
            </p14:nvContentPartPr>
            <p14:xfrm>
              <a:off x="9114849" y="4409645"/>
              <a:ext cx="2392560" cy="59040"/>
            </p14:xfrm>
          </p:contentPart>
        </mc:Choice>
        <mc:Fallback xmlns="">
          <p:pic>
            <p:nvPicPr>
              <p:cNvPr id="8" name="Ink 7">
                <a:extLst>
                  <a:ext uri="{FF2B5EF4-FFF2-40B4-BE49-F238E27FC236}">
                    <a16:creationId xmlns:a16="http://schemas.microsoft.com/office/drawing/2014/main" id="{2FCDCB7E-C9FB-4BED-A763-970606F8C381}"/>
                  </a:ext>
                </a:extLst>
              </p:cNvPr>
              <p:cNvPicPr/>
              <p:nvPr/>
            </p:nvPicPr>
            <p:blipFill>
              <a:blip r:embed="rId6"/>
              <a:stretch>
                <a:fillRect/>
              </a:stretch>
            </p:blipFill>
            <p:spPr>
              <a:xfrm>
                <a:off x="9097209" y="4391645"/>
                <a:ext cx="2428200" cy="94680"/>
              </a:xfrm>
              <a:prstGeom prst="rect">
                <a:avLst/>
              </a:prstGeom>
            </p:spPr>
          </p:pic>
        </mc:Fallback>
      </mc:AlternateContent>
    </p:spTree>
    <p:extLst>
      <p:ext uri="{BB962C8B-B14F-4D97-AF65-F5344CB8AC3E}">
        <p14:creationId xmlns:p14="http://schemas.microsoft.com/office/powerpoint/2010/main" val="120336288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sz="3600" dirty="0"/>
              <a:t>Automating Context Creation</a:t>
            </a:r>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474560" y="4393404"/>
            <a:ext cx="10179936" cy="3844789"/>
          </a:xfrm>
        </p:spPr>
        <p:txBody>
          <a:bodyPr>
            <a:normAutofit/>
          </a:bodyPr>
          <a:lstStyle/>
          <a:p>
            <a:r>
              <a:rPr lang="en-US" sz="2000" dirty="0"/>
              <a:t>So we expect actions to look like this…</a:t>
            </a:r>
          </a:p>
          <a:p>
            <a:pPr lvl="1"/>
            <a:r>
              <a:rPr lang="en-US" sz="1600" dirty="0"/>
              <a:t>It is an object…</a:t>
            </a:r>
          </a:p>
          <a:p>
            <a:pPr lvl="2"/>
            <a:r>
              <a:rPr lang="en-US" sz="1500" dirty="0"/>
              <a:t>That has properties corresponding to state changes. Here, </a:t>
            </a:r>
            <a:r>
              <a:rPr lang="en-US" sz="1500" dirty="0" err="1"/>
              <a:t>addBlogPost</a:t>
            </a:r>
            <a:r>
              <a:rPr lang="en-US" sz="1500" dirty="0"/>
              <a:t>.</a:t>
            </a:r>
          </a:p>
          <a:p>
            <a:pPr lvl="3"/>
            <a:r>
              <a:rPr lang="en-US" sz="1500" dirty="0"/>
              <a:t>Those properties themselves store functions that we expect to take in a the reducer’s dispatch…</a:t>
            </a:r>
          </a:p>
          <a:p>
            <a:pPr lvl="4"/>
            <a:r>
              <a:rPr lang="en-US" sz="1500" dirty="0"/>
              <a:t>And those functions that take in dispatch THEMSELVES return ANOTHER function.</a:t>
            </a:r>
          </a:p>
          <a:p>
            <a:endParaRPr lang="en-US" sz="1800" dirty="0"/>
          </a:p>
          <a:p>
            <a:r>
              <a:rPr lang="en-US" sz="1800" dirty="0"/>
              <a:t>Oh my goodness. </a:t>
            </a:r>
          </a:p>
        </p:txBody>
      </p:sp>
      <p:sp>
        <p:nvSpPr>
          <p:cNvPr id="5" name="TextBox 4">
            <a:extLst>
              <a:ext uri="{FF2B5EF4-FFF2-40B4-BE49-F238E27FC236}">
                <a16:creationId xmlns:a16="http://schemas.microsoft.com/office/drawing/2014/main" id="{380722B7-5689-4022-ADD8-61826EA825FC}"/>
              </a:ext>
            </a:extLst>
          </p:cNvPr>
          <p:cNvSpPr txBox="1"/>
          <p:nvPr/>
        </p:nvSpPr>
        <p:spPr>
          <a:xfrm>
            <a:off x="8222099" y="4024072"/>
            <a:ext cx="2432397" cy="369332"/>
          </a:xfrm>
          <a:prstGeom prst="rect">
            <a:avLst/>
          </a:prstGeom>
          <a:noFill/>
        </p:spPr>
        <p:txBody>
          <a:bodyPr wrap="none" rtlCol="0">
            <a:spAutoFit/>
          </a:bodyPr>
          <a:lstStyle/>
          <a:p>
            <a:r>
              <a:rPr lang="en-US" i="1" dirty="0"/>
              <a:t>createDataContext.js</a:t>
            </a:r>
          </a:p>
        </p:txBody>
      </p:sp>
      <p:pic>
        <p:nvPicPr>
          <p:cNvPr id="13" name="Picture 12">
            <a:extLst>
              <a:ext uri="{FF2B5EF4-FFF2-40B4-BE49-F238E27FC236}">
                <a16:creationId xmlns:a16="http://schemas.microsoft.com/office/drawing/2014/main" id="{2B60F115-1DC7-419C-BBC3-51393C23BA1E}"/>
              </a:ext>
            </a:extLst>
          </p:cNvPr>
          <p:cNvPicPr>
            <a:picLocks noChangeAspect="1"/>
          </p:cNvPicPr>
          <p:nvPr/>
        </p:nvPicPr>
        <p:blipFill>
          <a:blip r:embed="rId2"/>
          <a:stretch>
            <a:fillRect/>
          </a:stretch>
        </p:blipFill>
        <p:spPr>
          <a:xfrm>
            <a:off x="2217527" y="4315"/>
            <a:ext cx="7398130" cy="4019757"/>
          </a:xfrm>
          <a:prstGeom prst="rect">
            <a:avLst/>
          </a:prstGeom>
        </p:spPr>
      </p:pic>
    </p:spTree>
    <p:extLst>
      <p:ext uri="{BB962C8B-B14F-4D97-AF65-F5344CB8AC3E}">
        <p14:creationId xmlns:p14="http://schemas.microsoft.com/office/powerpoint/2010/main" val="227532945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sz="3600" dirty="0"/>
              <a:t>Automating Context Creation</a:t>
            </a:r>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474560" y="4393404"/>
            <a:ext cx="10179936" cy="3844789"/>
          </a:xfrm>
        </p:spPr>
        <p:txBody>
          <a:bodyPr>
            <a:normAutofit/>
          </a:bodyPr>
          <a:lstStyle/>
          <a:p>
            <a:r>
              <a:rPr lang="en-US" sz="2000" dirty="0"/>
              <a:t>Here’s the idea:</a:t>
            </a:r>
          </a:p>
          <a:p>
            <a:r>
              <a:rPr lang="en-US" sz="2000" dirty="0"/>
              <a:t>We’re going to loop through each key in the actions object (here, just </a:t>
            </a:r>
            <a:r>
              <a:rPr lang="en-US" sz="2000" dirty="0" err="1"/>
              <a:t>addBlogPost</a:t>
            </a:r>
            <a:r>
              <a:rPr lang="en-US" sz="2000" dirty="0"/>
              <a:t>).</a:t>
            </a:r>
          </a:p>
          <a:p>
            <a:pPr lvl="1"/>
            <a:r>
              <a:rPr lang="en-US" sz="1600" dirty="0"/>
              <a:t>Each one of these keys will store a function. We’ll call it with the dispatch argument we got from </a:t>
            </a:r>
            <a:r>
              <a:rPr lang="en-US" sz="1600" dirty="0" err="1"/>
              <a:t>useReducer</a:t>
            </a:r>
            <a:r>
              <a:rPr lang="en-US" sz="1600" dirty="0"/>
              <a:t>.</a:t>
            </a:r>
          </a:p>
          <a:p>
            <a:pPr lvl="2"/>
            <a:r>
              <a:rPr lang="en-US" sz="1500" dirty="0"/>
              <a:t>Calling that function is going to return another function.</a:t>
            </a:r>
          </a:p>
          <a:p>
            <a:pPr lvl="3"/>
            <a:r>
              <a:rPr lang="en-US" sz="1500" dirty="0"/>
              <a:t>And it is THAT function that we’ll include in our Provider’s value prop, thus making it accessible throughout our application. Allowing everything in our app to make changes to the state object.</a:t>
            </a:r>
          </a:p>
        </p:txBody>
      </p:sp>
      <p:sp>
        <p:nvSpPr>
          <p:cNvPr id="5" name="TextBox 4">
            <a:extLst>
              <a:ext uri="{FF2B5EF4-FFF2-40B4-BE49-F238E27FC236}">
                <a16:creationId xmlns:a16="http://schemas.microsoft.com/office/drawing/2014/main" id="{380722B7-5689-4022-ADD8-61826EA825FC}"/>
              </a:ext>
            </a:extLst>
          </p:cNvPr>
          <p:cNvSpPr txBox="1"/>
          <p:nvPr/>
        </p:nvSpPr>
        <p:spPr>
          <a:xfrm>
            <a:off x="8222099" y="4024072"/>
            <a:ext cx="2432397" cy="369332"/>
          </a:xfrm>
          <a:prstGeom prst="rect">
            <a:avLst/>
          </a:prstGeom>
          <a:noFill/>
        </p:spPr>
        <p:txBody>
          <a:bodyPr wrap="none" rtlCol="0">
            <a:spAutoFit/>
          </a:bodyPr>
          <a:lstStyle/>
          <a:p>
            <a:r>
              <a:rPr lang="en-US" i="1" dirty="0"/>
              <a:t>createDataContext.js</a:t>
            </a:r>
          </a:p>
        </p:txBody>
      </p:sp>
      <p:pic>
        <p:nvPicPr>
          <p:cNvPr id="13" name="Picture 12">
            <a:extLst>
              <a:ext uri="{FF2B5EF4-FFF2-40B4-BE49-F238E27FC236}">
                <a16:creationId xmlns:a16="http://schemas.microsoft.com/office/drawing/2014/main" id="{2B60F115-1DC7-419C-BBC3-51393C23BA1E}"/>
              </a:ext>
            </a:extLst>
          </p:cNvPr>
          <p:cNvPicPr>
            <a:picLocks noChangeAspect="1"/>
          </p:cNvPicPr>
          <p:nvPr/>
        </p:nvPicPr>
        <p:blipFill>
          <a:blip r:embed="rId2"/>
          <a:stretch>
            <a:fillRect/>
          </a:stretch>
        </p:blipFill>
        <p:spPr>
          <a:xfrm>
            <a:off x="2217527" y="4315"/>
            <a:ext cx="7398130" cy="4019757"/>
          </a:xfrm>
          <a:prstGeom prst="rect">
            <a:avLst/>
          </a:prstGeom>
        </p:spPr>
      </p:pic>
    </p:spTree>
    <p:extLst>
      <p:ext uri="{BB962C8B-B14F-4D97-AF65-F5344CB8AC3E}">
        <p14:creationId xmlns:p14="http://schemas.microsoft.com/office/powerpoint/2010/main" val="217066919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sz="3600" dirty="0"/>
              <a:t>Automating Context Creation</a:t>
            </a:r>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474560" y="4393404"/>
            <a:ext cx="10179936" cy="3844789"/>
          </a:xfrm>
        </p:spPr>
        <p:txBody>
          <a:bodyPr>
            <a:normAutofit/>
          </a:bodyPr>
          <a:lstStyle/>
          <a:p>
            <a:r>
              <a:rPr lang="en-US" sz="2000" dirty="0"/>
              <a:t>I know this is </a:t>
            </a:r>
            <a:r>
              <a:rPr lang="en-US" sz="2000" dirty="0" err="1"/>
              <a:t>kinda</a:t>
            </a:r>
            <a:r>
              <a:rPr lang="en-US" sz="2000" dirty="0"/>
              <a:t> nasty.</a:t>
            </a:r>
          </a:p>
          <a:p>
            <a:r>
              <a:rPr lang="en-US" sz="2000" dirty="0"/>
              <a:t>BUT… it’s also *so cool.* Once it is all set up, everything will be *so nice.*</a:t>
            </a:r>
          </a:p>
          <a:p>
            <a:endParaRPr lang="en-US" sz="2000" dirty="0"/>
          </a:p>
          <a:p>
            <a:r>
              <a:rPr lang="en-US" sz="2000" dirty="0"/>
              <a:t>Let’s dig in.</a:t>
            </a:r>
          </a:p>
        </p:txBody>
      </p:sp>
      <p:sp>
        <p:nvSpPr>
          <p:cNvPr id="5" name="TextBox 4">
            <a:extLst>
              <a:ext uri="{FF2B5EF4-FFF2-40B4-BE49-F238E27FC236}">
                <a16:creationId xmlns:a16="http://schemas.microsoft.com/office/drawing/2014/main" id="{380722B7-5689-4022-ADD8-61826EA825FC}"/>
              </a:ext>
            </a:extLst>
          </p:cNvPr>
          <p:cNvSpPr txBox="1"/>
          <p:nvPr/>
        </p:nvSpPr>
        <p:spPr>
          <a:xfrm>
            <a:off x="8222099" y="4024072"/>
            <a:ext cx="2432397" cy="369332"/>
          </a:xfrm>
          <a:prstGeom prst="rect">
            <a:avLst/>
          </a:prstGeom>
          <a:noFill/>
        </p:spPr>
        <p:txBody>
          <a:bodyPr wrap="none" rtlCol="0">
            <a:spAutoFit/>
          </a:bodyPr>
          <a:lstStyle/>
          <a:p>
            <a:r>
              <a:rPr lang="en-US" i="1" dirty="0"/>
              <a:t>createDataContext.js</a:t>
            </a:r>
          </a:p>
        </p:txBody>
      </p:sp>
      <p:pic>
        <p:nvPicPr>
          <p:cNvPr id="13" name="Picture 12">
            <a:extLst>
              <a:ext uri="{FF2B5EF4-FFF2-40B4-BE49-F238E27FC236}">
                <a16:creationId xmlns:a16="http://schemas.microsoft.com/office/drawing/2014/main" id="{2B60F115-1DC7-419C-BBC3-51393C23BA1E}"/>
              </a:ext>
            </a:extLst>
          </p:cNvPr>
          <p:cNvPicPr>
            <a:picLocks noChangeAspect="1"/>
          </p:cNvPicPr>
          <p:nvPr/>
        </p:nvPicPr>
        <p:blipFill>
          <a:blip r:embed="rId2"/>
          <a:stretch>
            <a:fillRect/>
          </a:stretch>
        </p:blipFill>
        <p:spPr>
          <a:xfrm>
            <a:off x="2217527" y="4315"/>
            <a:ext cx="7398130" cy="4019757"/>
          </a:xfrm>
          <a:prstGeom prst="rect">
            <a:avLst/>
          </a:prstGeom>
        </p:spPr>
      </p:pic>
    </p:spTree>
    <p:extLst>
      <p:ext uri="{BB962C8B-B14F-4D97-AF65-F5344CB8AC3E}">
        <p14:creationId xmlns:p14="http://schemas.microsoft.com/office/powerpoint/2010/main" val="302915825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sz="3600" dirty="0"/>
              <a:t>Automating Context Creation</a:t>
            </a:r>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567157" y="4936168"/>
            <a:ext cx="11314256" cy="3139545"/>
          </a:xfrm>
        </p:spPr>
        <p:txBody>
          <a:bodyPr>
            <a:normAutofit/>
          </a:bodyPr>
          <a:lstStyle/>
          <a:p>
            <a:r>
              <a:rPr lang="en-US" sz="2000" dirty="0"/>
              <a:t>We’ll create an object called </a:t>
            </a:r>
            <a:r>
              <a:rPr lang="en-US" sz="2000" dirty="0" err="1"/>
              <a:t>boundActions</a:t>
            </a:r>
            <a:r>
              <a:rPr lang="en-US" sz="2000" dirty="0"/>
              <a:t> to store all of our actions bound to the dispatch function.</a:t>
            </a:r>
          </a:p>
          <a:p>
            <a:r>
              <a:rPr lang="en-US" sz="2000" dirty="0"/>
              <a:t>And create a for loop –- this is how you can loop through all of the properties of an object. </a:t>
            </a:r>
          </a:p>
          <a:p>
            <a:pPr lvl="1"/>
            <a:r>
              <a:rPr lang="en-US" sz="1800" dirty="0"/>
              <a:t>One by one, they will be stored in that key variable. Again, right now, we only have ‘</a:t>
            </a:r>
            <a:r>
              <a:rPr lang="en-US" sz="1800" dirty="0" err="1"/>
              <a:t>addBlogPost</a:t>
            </a:r>
            <a:r>
              <a:rPr lang="en-US" sz="1800" dirty="0"/>
              <a:t>’</a:t>
            </a:r>
          </a:p>
        </p:txBody>
      </p:sp>
      <p:sp>
        <p:nvSpPr>
          <p:cNvPr id="5" name="TextBox 4">
            <a:extLst>
              <a:ext uri="{FF2B5EF4-FFF2-40B4-BE49-F238E27FC236}">
                <a16:creationId xmlns:a16="http://schemas.microsoft.com/office/drawing/2014/main" id="{380722B7-5689-4022-ADD8-61826EA825FC}"/>
              </a:ext>
            </a:extLst>
          </p:cNvPr>
          <p:cNvSpPr txBox="1"/>
          <p:nvPr/>
        </p:nvSpPr>
        <p:spPr>
          <a:xfrm>
            <a:off x="9616848" y="3290515"/>
            <a:ext cx="2432397" cy="369332"/>
          </a:xfrm>
          <a:prstGeom prst="rect">
            <a:avLst/>
          </a:prstGeom>
          <a:noFill/>
        </p:spPr>
        <p:txBody>
          <a:bodyPr wrap="none" rtlCol="0">
            <a:spAutoFit/>
          </a:bodyPr>
          <a:lstStyle/>
          <a:p>
            <a:r>
              <a:rPr lang="en-US" i="1" dirty="0"/>
              <a:t>createDataContext.js</a:t>
            </a:r>
          </a:p>
        </p:txBody>
      </p:sp>
      <p:pic>
        <p:nvPicPr>
          <p:cNvPr id="6" name="Picture 5">
            <a:extLst>
              <a:ext uri="{FF2B5EF4-FFF2-40B4-BE49-F238E27FC236}">
                <a16:creationId xmlns:a16="http://schemas.microsoft.com/office/drawing/2014/main" id="{CF9C99C8-0A62-4903-BF70-C630B48EC24E}"/>
              </a:ext>
            </a:extLst>
          </p:cNvPr>
          <p:cNvPicPr>
            <a:picLocks noChangeAspect="1"/>
          </p:cNvPicPr>
          <p:nvPr/>
        </p:nvPicPr>
        <p:blipFill>
          <a:blip r:embed="rId2"/>
          <a:stretch>
            <a:fillRect/>
          </a:stretch>
        </p:blipFill>
        <p:spPr>
          <a:xfrm>
            <a:off x="2405177" y="-111576"/>
            <a:ext cx="7277474" cy="4997707"/>
          </a:xfrm>
          <a:prstGeom prst="rect">
            <a:avLst/>
          </a:prstGeom>
        </p:spPr>
      </p:pic>
    </p:spTree>
    <p:extLst>
      <p:ext uri="{BB962C8B-B14F-4D97-AF65-F5344CB8AC3E}">
        <p14:creationId xmlns:p14="http://schemas.microsoft.com/office/powerpoint/2010/main" val="323603242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sz="3600" dirty="0"/>
              <a:t>Automating Context Creation</a:t>
            </a:r>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387749" y="5288227"/>
            <a:ext cx="11314256" cy="3139545"/>
          </a:xfrm>
        </p:spPr>
        <p:txBody>
          <a:bodyPr>
            <a:normAutofit/>
          </a:bodyPr>
          <a:lstStyle/>
          <a:p>
            <a:r>
              <a:rPr lang="en-US" sz="2000" dirty="0"/>
              <a:t>We can use the syntax of </a:t>
            </a:r>
            <a:r>
              <a:rPr lang="en-US" sz="2000" dirty="0" err="1">
                <a:latin typeface="Consolas" panose="020B0609020204030204" pitchFamily="49" charset="0"/>
              </a:rPr>
              <a:t>ObjectName</a:t>
            </a:r>
            <a:r>
              <a:rPr lang="en-US" sz="2000" dirty="0">
                <a:latin typeface="Consolas" panose="020B0609020204030204" pitchFamily="49" charset="0"/>
              </a:rPr>
              <a:t>[</a:t>
            </a:r>
            <a:r>
              <a:rPr lang="en-US" sz="2000" dirty="0" err="1">
                <a:latin typeface="Consolas" panose="020B0609020204030204" pitchFamily="49" charset="0"/>
              </a:rPr>
              <a:t>KeyName</a:t>
            </a:r>
            <a:r>
              <a:rPr lang="en-US" sz="2000" dirty="0">
                <a:latin typeface="Consolas" panose="020B0609020204030204" pitchFamily="49" charset="0"/>
              </a:rPr>
              <a:t>] </a:t>
            </a:r>
            <a:r>
              <a:rPr lang="en-US" sz="2000" dirty="0"/>
              <a:t>to access/set properties of an object.</a:t>
            </a:r>
          </a:p>
          <a:p>
            <a:r>
              <a:rPr lang="en-US" sz="2000" dirty="0"/>
              <a:t>So </a:t>
            </a:r>
            <a:r>
              <a:rPr lang="en-US" sz="2000" dirty="0" err="1"/>
              <a:t>boundActions</a:t>
            </a:r>
            <a:r>
              <a:rPr lang="en-US" sz="2000" dirty="0"/>
              <a:t>[key] is giving our </a:t>
            </a:r>
            <a:r>
              <a:rPr lang="en-US" sz="2000" dirty="0" err="1"/>
              <a:t>boundActions</a:t>
            </a:r>
            <a:r>
              <a:rPr lang="en-US" sz="2000" dirty="0"/>
              <a:t> object an ‘</a:t>
            </a:r>
            <a:r>
              <a:rPr lang="en-US" sz="2000" dirty="0" err="1"/>
              <a:t>addBlogPost</a:t>
            </a:r>
            <a:r>
              <a:rPr lang="en-US" sz="2000" dirty="0"/>
              <a:t>’ property.</a:t>
            </a:r>
          </a:p>
        </p:txBody>
      </p:sp>
      <p:sp>
        <p:nvSpPr>
          <p:cNvPr id="5" name="TextBox 4">
            <a:extLst>
              <a:ext uri="{FF2B5EF4-FFF2-40B4-BE49-F238E27FC236}">
                <a16:creationId xmlns:a16="http://schemas.microsoft.com/office/drawing/2014/main" id="{380722B7-5689-4022-ADD8-61826EA825FC}"/>
              </a:ext>
            </a:extLst>
          </p:cNvPr>
          <p:cNvSpPr txBox="1"/>
          <p:nvPr/>
        </p:nvSpPr>
        <p:spPr>
          <a:xfrm>
            <a:off x="8858706" y="2428201"/>
            <a:ext cx="2432397" cy="369332"/>
          </a:xfrm>
          <a:prstGeom prst="rect">
            <a:avLst/>
          </a:prstGeom>
          <a:noFill/>
        </p:spPr>
        <p:txBody>
          <a:bodyPr wrap="none" rtlCol="0">
            <a:spAutoFit/>
          </a:bodyPr>
          <a:lstStyle/>
          <a:p>
            <a:r>
              <a:rPr lang="en-US" i="1" dirty="0"/>
              <a:t>createDataContext.js</a:t>
            </a:r>
          </a:p>
        </p:txBody>
      </p:sp>
      <p:pic>
        <p:nvPicPr>
          <p:cNvPr id="11" name="Picture 10">
            <a:extLst>
              <a:ext uri="{FF2B5EF4-FFF2-40B4-BE49-F238E27FC236}">
                <a16:creationId xmlns:a16="http://schemas.microsoft.com/office/drawing/2014/main" id="{D80742C6-728B-44CF-9B7C-E238DE5D037A}"/>
              </a:ext>
            </a:extLst>
          </p:cNvPr>
          <p:cNvPicPr>
            <a:picLocks noChangeAspect="1"/>
          </p:cNvPicPr>
          <p:nvPr/>
        </p:nvPicPr>
        <p:blipFill>
          <a:blip r:embed="rId2"/>
          <a:stretch>
            <a:fillRect/>
          </a:stretch>
        </p:blipFill>
        <p:spPr>
          <a:xfrm>
            <a:off x="1352443" y="0"/>
            <a:ext cx="7264773" cy="5112013"/>
          </a:xfrm>
          <a:prstGeom prst="rect">
            <a:avLst/>
          </a:prstGeom>
        </p:spPr>
      </p:pic>
      <mc:AlternateContent xmlns:mc="http://schemas.openxmlformats.org/markup-compatibility/2006" xmlns:p14="http://schemas.microsoft.com/office/powerpoint/2010/main">
        <mc:Choice Requires="p14">
          <p:contentPart p14:bwMode="auto" r:id="rId3">
            <p14:nvContentPartPr>
              <p14:cNvPr id="12" name="Ink 11">
                <a:extLst>
                  <a:ext uri="{FF2B5EF4-FFF2-40B4-BE49-F238E27FC236}">
                    <a16:creationId xmlns:a16="http://schemas.microsoft.com/office/drawing/2014/main" id="{F9E992C8-0D87-4E3D-843F-E352E8606AB3}"/>
                  </a:ext>
                </a:extLst>
              </p14:cNvPr>
              <p14:cNvContentPartPr/>
              <p14:nvPr/>
            </p14:nvContentPartPr>
            <p14:xfrm>
              <a:off x="1029969" y="6208565"/>
              <a:ext cx="2124360" cy="41760"/>
            </p14:xfrm>
          </p:contentPart>
        </mc:Choice>
        <mc:Fallback xmlns="">
          <p:pic>
            <p:nvPicPr>
              <p:cNvPr id="12" name="Ink 11">
                <a:extLst>
                  <a:ext uri="{FF2B5EF4-FFF2-40B4-BE49-F238E27FC236}">
                    <a16:creationId xmlns:a16="http://schemas.microsoft.com/office/drawing/2014/main" id="{F9E992C8-0D87-4E3D-843F-E352E8606AB3}"/>
                  </a:ext>
                </a:extLst>
              </p:cNvPr>
              <p:cNvPicPr/>
              <p:nvPr/>
            </p:nvPicPr>
            <p:blipFill>
              <a:blip r:embed="rId4"/>
              <a:stretch>
                <a:fillRect/>
              </a:stretch>
            </p:blipFill>
            <p:spPr>
              <a:xfrm>
                <a:off x="1011969" y="6190565"/>
                <a:ext cx="2160000" cy="774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3" name="Ink 12">
                <a:extLst>
                  <a:ext uri="{FF2B5EF4-FFF2-40B4-BE49-F238E27FC236}">
                    <a16:creationId xmlns:a16="http://schemas.microsoft.com/office/drawing/2014/main" id="{B3DA2C0D-CA98-4D4C-80A0-0CFCD1FB0E82}"/>
                  </a:ext>
                </a:extLst>
              </p14:cNvPr>
              <p14:cNvContentPartPr/>
              <p14:nvPr/>
            </p14:nvContentPartPr>
            <p14:xfrm>
              <a:off x="3136689" y="3124805"/>
              <a:ext cx="1360440" cy="58680"/>
            </p14:xfrm>
          </p:contentPart>
        </mc:Choice>
        <mc:Fallback xmlns="">
          <p:pic>
            <p:nvPicPr>
              <p:cNvPr id="13" name="Ink 12">
                <a:extLst>
                  <a:ext uri="{FF2B5EF4-FFF2-40B4-BE49-F238E27FC236}">
                    <a16:creationId xmlns:a16="http://schemas.microsoft.com/office/drawing/2014/main" id="{B3DA2C0D-CA98-4D4C-80A0-0CFCD1FB0E82}"/>
                  </a:ext>
                </a:extLst>
              </p:cNvPr>
              <p:cNvPicPr/>
              <p:nvPr/>
            </p:nvPicPr>
            <p:blipFill>
              <a:blip r:embed="rId6"/>
              <a:stretch>
                <a:fillRect/>
              </a:stretch>
            </p:blipFill>
            <p:spPr>
              <a:xfrm>
                <a:off x="3118689" y="3106805"/>
                <a:ext cx="1396080" cy="94320"/>
              </a:xfrm>
              <a:prstGeom prst="rect">
                <a:avLst/>
              </a:prstGeom>
            </p:spPr>
          </p:pic>
        </mc:Fallback>
      </mc:AlternateContent>
    </p:spTree>
    <p:extLst>
      <p:ext uri="{BB962C8B-B14F-4D97-AF65-F5344CB8AC3E}">
        <p14:creationId xmlns:p14="http://schemas.microsoft.com/office/powerpoint/2010/main" val="40050175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Reducers with Context</a:t>
            </a:r>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406430" y="1985580"/>
            <a:ext cx="4115120" cy="3849624"/>
          </a:xfrm>
        </p:spPr>
        <p:txBody>
          <a:bodyPr>
            <a:normAutofit/>
          </a:bodyPr>
          <a:lstStyle/>
          <a:p>
            <a:r>
              <a:rPr lang="en-US" sz="2000" dirty="0"/>
              <a:t>We use the Provider we export inside of App.js</a:t>
            </a:r>
          </a:p>
          <a:p>
            <a:endParaRPr lang="en-US" sz="2000" dirty="0"/>
          </a:p>
          <a:p>
            <a:r>
              <a:rPr lang="en-US" sz="2000" dirty="0"/>
              <a:t>We used it to “wrap” the rest of our app up.</a:t>
            </a:r>
          </a:p>
          <a:p>
            <a:endParaRPr lang="en-US" sz="2000" dirty="0"/>
          </a:p>
          <a:p>
            <a:r>
              <a:rPr lang="en-US" sz="2000" dirty="0"/>
              <a:t>An important step for using Providers.</a:t>
            </a:r>
          </a:p>
        </p:txBody>
      </p:sp>
      <p:pic>
        <p:nvPicPr>
          <p:cNvPr id="5" name="Picture 4">
            <a:extLst>
              <a:ext uri="{FF2B5EF4-FFF2-40B4-BE49-F238E27FC236}">
                <a16:creationId xmlns:a16="http://schemas.microsoft.com/office/drawing/2014/main" id="{6B0C38CF-DB0F-4FBE-9C81-483C42E0893E}"/>
              </a:ext>
            </a:extLst>
          </p:cNvPr>
          <p:cNvPicPr>
            <a:picLocks noChangeAspect="1"/>
          </p:cNvPicPr>
          <p:nvPr/>
        </p:nvPicPr>
        <p:blipFill>
          <a:blip r:embed="rId2"/>
          <a:stretch>
            <a:fillRect/>
          </a:stretch>
        </p:blipFill>
        <p:spPr>
          <a:xfrm>
            <a:off x="5308655" y="398307"/>
            <a:ext cx="6255071" cy="5607338"/>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F0EFAE61-885E-41CD-935A-A2F7A97FB702}"/>
                  </a:ext>
                </a:extLst>
              </p14:cNvPr>
              <p14:cNvContentPartPr/>
              <p14:nvPr/>
            </p14:nvContentPartPr>
            <p14:xfrm>
              <a:off x="5978023" y="1872857"/>
              <a:ext cx="3669120" cy="13320"/>
            </p14:xfrm>
          </p:contentPart>
        </mc:Choice>
        <mc:Fallback xmlns="">
          <p:pic>
            <p:nvPicPr>
              <p:cNvPr id="6" name="Ink 5">
                <a:extLst>
                  <a:ext uri="{FF2B5EF4-FFF2-40B4-BE49-F238E27FC236}">
                    <a16:creationId xmlns:a16="http://schemas.microsoft.com/office/drawing/2014/main" id="{F0EFAE61-885E-41CD-935A-A2F7A97FB702}"/>
                  </a:ext>
                </a:extLst>
              </p:cNvPr>
              <p:cNvPicPr/>
              <p:nvPr/>
            </p:nvPicPr>
            <p:blipFill>
              <a:blip r:embed="rId4"/>
              <a:stretch>
                <a:fillRect/>
              </a:stretch>
            </p:blipFill>
            <p:spPr>
              <a:xfrm>
                <a:off x="5960023" y="1854857"/>
                <a:ext cx="3704760"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4025201C-6F35-4609-9DD2-0BDD0D2A06D8}"/>
                  </a:ext>
                </a:extLst>
              </p14:cNvPr>
              <p14:cNvContentPartPr/>
              <p14:nvPr/>
            </p14:nvContentPartPr>
            <p14:xfrm>
              <a:off x="7481023" y="5031857"/>
              <a:ext cx="718920" cy="666720"/>
            </p14:xfrm>
          </p:contentPart>
        </mc:Choice>
        <mc:Fallback xmlns="">
          <p:pic>
            <p:nvPicPr>
              <p:cNvPr id="7" name="Ink 6">
                <a:extLst>
                  <a:ext uri="{FF2B5EF4-FFF2-40B4-BE49-F238E27FC236}">
                    <a16:creationId xmlns:a16="http://schemas.microsoft.com/office/drawing/2014/main" id="{4025201C-6F35-4609-9DD2-0BDD0D2A06D8}"/>
                  </a:ext>
                </a:extLst>
              </p:cNvPr>
              <p:cNvPicPr/>
              <p:nvPr/>
            </p:nvPicPr>
            <p:blipFill>
              <a:blip r:embed="rId6"/>
              <a:stretch>
                <a:fillRect/>
              </a:stretch>
            </p:blipFill>
            <p:spPr>
              <a:xfrm>
                <a:off x="7463023" y="5013857"/>
                <a:ext cx="754560" cy="7023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id="{D7E02014-A211-4D4C-8866-D7152568B960}"/>
                  </a:ext>
                </a:extLst>
              </p14:cNvPr>
              <p14:cNvContentPartPr/>
              <p14:nvPr/>
            </p14:nvContentPartPr>
            <p14:xfrm>
              <a:off x="1973383" y="2395937"/>
              <a:ext cx="1800720" cy="25560"/>
            </p14:xfrm>
          </p:contentPart>
        </mc:Choice>
        <mc:Fallback xmlns="">
          <p:pic>
            <p:nvPicPr>
              <p:cNvPr id="8" name="Ink 7">
                <a:extLst>
                  <a:ext uri="{FF2B5EF4-FFF2-40B4-BE49-F238E27FC236}">
                    <a16:creationId xmlns:a16="http://schemas.microsoft.com/office/drawing/2014/main" id="{D7E02014-A211-4D4C-8866-D7152568B960}"/>
                  </a:ext>
                </a:extLst>
              </p:cNvPr>
              <p:cNvPicPr/>
              <p:nvPr/>
            </p:nvPicPr>
            <p:blipFill>
              <a:blip r:embed="rId8"/>
              <a:stretch>
                <a:fillRect/>
              </a:stretch>
            </p:blipFill>
            <p:spPr>
              <a:xfrm>
                <a:off x="1955743" y="2378297"/>
                <a:ext cx="1836360" cy="61200"/>
              </a:xfrm>
              <a:prstGeom prst="rect">
                <a:avLst/>
              </a:prstGeom>
            </p:spPr>
          </p:pic>
        </mc:Fallback>
      </mc:AlternateContent>
    </p:spTree>
    <p:extLst>
      <p:ext uri="{BB962C8B-B14F-4D97-AF65-F5344CB8AC3E}">
        <p14:creationId xmlns:p14="http://schemas.microsoft.com/office/powerpoint/2010/main" val="359160209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sz="3600" dirty="0"/>
              <a:t>Automating Context Creation</a:t>
            </a:r>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387749" y="5288227"/>
            <a:ext cx="11314256" cy="3139545"/>
          </a:xfrm>
        </p:spPr>
        <p:txBody>
          <a:bodyPr>
            <a:normAutofit/>
          </a:bodyPr>
          <a:lstStyle/>
          <a:p>
            <a:r>
              <a:rPr lang="en-US" sz="2000" dirty="0"/>
              <a:t>And actions[key] is accessing the value of the ‘</a:t>
            </a:r>
            <a:r>
              <a:rPr lang="en-US" sz="2000" dirty="0" err="1"/>
              <a:t>addBlogPost</a:t>
            </a:r>
            <a:r>
              <a:rPr lang="en-US" sz="2000" dirty="0"/>
              <a:t>’ property inside of our actions object.</a:t>
            </a:r>
          </a:p>
          <a:p>
            <a:pPr lvl="1"/>
            <a:r>
              <a:rPr lang="en-US" sz="1800" dirty="0"/>
              <a:t>Remember, what is currently stored inside of that property is a function!</a:t>
            </a:r>
          </a:p>
        </p:txBody>
      </p:sp>
      <p:sp>
        <p:nvSpPr>
          <p:cNvPr id="5" name="TextBox 4">
            <a:extLst>
              <a:ext uri="{FF2B5EF4-FFF2-40B4-BE49-F238E27FC236}">
                <a16:creationId xmlns:a16="http://schemas.microsoft.com/office/drawing/2014/main" id="{380722B7-5689-4022-ADD8-61826EA825FC}"/>
              </a:ext>
            </a:extLst>
          </p:cNvPr>
          <p:cNvSpPr txBox="1"/>
          <p:nvPr/>
        </p:nvSpPr>
        <p:spPr>
          <a:xfrm>
            <a:off x="8858706" y="2428201"/>
            <a:ext cx="2432397" cy="369332"/>
          </a:xfrm>
          <a:prstGeom prst="rect">
            <a:avLst/>
          </a:prstGeom>
          <a:noFill/>
        </p:spPr>
        <p:txBody>
          <a:bodyPr wrap="none" rtlCol="0">
            <a:spAutoFit/>
          </a:bodyPr>
          <a:lstStyle/>
          <a:p>
            <a:r>
              <a:rPr lang="en-US" i="1" dirty="0"/>
              <a:t>createDataContext.js</a:t>
            </a:r>
          </a:p>
        </p:txBody>
      </p:sp>
      <p:pic>
        <p:nvPicPr>
          <p:cNvPr id="11" name="Picture 10">
            <a:extLst>
              <a:ext uri="{FF2B5EF4-FFF2-40B4-BE49-F238E27FC236}">
                <a16:creationId xmlns:a16="http://schemas.microsoft.com/office/drawing/2014/main" id="{D80742C6-728B-44CF-9B7C-E238DE5D037A}"/>
              </a:ext>
            </a:extLst>
          </p:cNvPr>
          <p:cNvPicPr>
            <a:picLocks noChangeAspect="1"/>
          </p:cNvPicPr>
          <p:nvPr/>
        </p:nvPicPr>
        <p:blipFill>
          <a:blip r:embed="rId2"/>
          <a:stretch>
            <a:fillRect/>
          </a:stretch>
        </p:blipFill>
        <p:spPr>
          <a:xfrm>
            <a:off x="1352443" y="0"/>
            <a:ext cx="7264773" cy="5112013"/>
          </a:xfrm>
          <a:prstGeom prst="rect">
            <a:avLst/>
          </a:prstGeom>
        </p:spPr>
      </p:pic>
      <mc:AlternateContent xmlns:mc="http://schemas.openxmlformats.org/markup-compatibility/2006" xmlns:p14="http://schemas.microsoft.com/office/powerpoint/2010/main">
        <mc:Choice Requires="p14">
          <p:contentPart p14:bwMode="auto" r:id="rId3">
            <p14:nvContentPartPr>
              <p14:cNvPr id="13" name="Ink 12">
                <a:extLst>
                  <a:ext uri="{FF2B5EF4-FFF2-40B4-BE49-F238E27FC236}">
                    <a16:creationId xmlns:a16="http://schemas.microsoft.com/office/drawing/2014/main" id="{B3DA2C0D-CA98-4D4C-80A0-0CFCD1FB0E82}"/>
                  </a:ext>
                </a:extLst>
              </p14:cNvPr>
              <p14:cNvContentPartPr/>
              <p14:nvPr/>
            </p14:nvContentPartPr>
            <p14:xfrm>
              <a:off x="4984829" y="3183485"/>
              <a:ext cx="1059952" cy="45719"/>
            </p14:xfrm>
          </p:contentPart>
        </mc:Choice>
        <mc:Fallback xmlns="">
          <p:pic>
            <p:nvPicPr>
              <p:cNvPr id="13" name="Ink 12">
                <a:extLst>
                  <a:ext uri="{FF2B5EF4-FFF2-40B4-BE49-F238E27FC236}">
                    <a16:creationId xmlns:a16="http://schemas.microsoft.com/office/drawing/2014/main" id="{B3DA2C0D-CA98-4D4C-80A0-0CFCD1FB0E82}"/>
                  </a:ext>
                </a:extLst>
              </p:cNvPr>
              <p:cNvPicPr/>
              <p:nvPr/>
            </p:nvPicPr>
            <p:blipFill>
              <a:blip r:embed="rId4"/>
              <a:stretch>
                <a:fillRect/>
              </a:stretch>
            </p:blipFill>
            <p:spPr>
              <a:xfrm>
                <a:off x="4966833" y="3165485"/>
                <a:ext cx="1095584" cy="81358"/>
              </a:xfrm>
              <a:prstGeom prst="rect">
                <a:avLst/>
              </a:prstGeom>
            </p:spPr>
          </p:pic>
        </mc:Fallback>
      </mc:AlternateContent>
    </p:spTree>
    <p:extLst>
      <p:ext uri="{BB962C8B-B14F-4D97-AF65-F5344CB8AC3E}">
        <p14:creationId xmlns:p14="http://schemas.microsoft.com/office/powerpoint/2010/main" val="41032808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sz="3600" dirty="0"/>
              <a:t>Automating Context Creation</a:t>
            </a:r>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387749" y="5288227"/>
            <a:ext cx="11314256" cy="3139545"/>
          </a:xfrm>
        </p:spPr>
        <p:txBody>
          <a:bodyPr>
            <a:normAutofit/>
          </a:bodyPr>
          <a:lstStyle/>
          <a:p>
            <a:r>
              <a:rPr lang="en-US" sz="2000" dirty="0"/>
              <a:t>And so this is then us invoking that function that is stored at actions[key], passing in dispatch as an argument!</a:t>
            </a:r>
          </a:p>
          <a:p>
            <a:r>
              <a:rPr lang="en-US" sz="2000" dirty="0"/>
              <a:t>That function RETURNS a function.</a:t>
            </a:r>
            <a:endParaRPr lang="en-US" sz="1800" dirty="0"/>
          </a:p>
        </p:txBody>
      </p:sp>
      <p:sp>
        <p:nvSpPr>
          <p:cNvPr id="5" name="TextBox 4">
            <a:extLst>
              <a:ext uri="{FF2B5EF4-FFF2-40B4-BE49-F238E27FC236}">
                <a16:creationId xmlns:a16="http://schemas.microsoft.com/office/drawing/2014/main" id="{380722B7-5689-4022-ADD8-61826EA825FC}"/>
              </a:ext>
            </a:extLst>
          </p:cNvPr>
          <p:cNvSpPr txBox="1"/>
          <p:nvPr/>
        </p:nvSpPr>
        <p:spPr>
          <a:xfrm>
            <a:off x="8858706" y="2428201"/>
            <a:ext cx="2432397" cy="369332"/>
          </a:xfrm>
          <a:prstGeom prst="rect">
            <a:avLst/>
          </a:prstGeom>
          <a:noFill/>
        </p:spPr>
        <p:txBody>
          <a:bodyPr wrap="none" rtlCol="0">
            <a:spAutoFit/>
          </a:bodyPr>
          <a:lstStyle/>
          <a:p>
            <a:r>
              <a:rPr lang="en-US" i="1" dirty="0"/>
              <a:t>createDataContext.js</a:t>
            </a:r>
          </a:p>
        </p:txBody>
      </p:sp>
      <p:pic>
        <p:nvPicPr>
          <p:cNvPr id="11" name="Picture 10">
            <a:extLst>
              <a:ext uri="{FF2B5EF4-FFF2-40B4-BE49-F238E27FC236}">
                <a16:creationId xmlns:a16="http://schemas.microsoft.com/office/drawing/2014/main" id="{D80742C6-728B-44CF-9B7C-E238DE5D037A}"/>
              </a:ext>
            </a:extLst>
          </p:cNvPr>
          <p:cNvPicPr>
            <a:picLocks noChangeAspect="1"/>
          </p:cNvPicPr>
          <p:nvPr/>
        </p:nvPicPr>
        <p:blipFill>
          <a:blip r:embed="rId2"/>
          <a:stretch>
            <a:fillRect/>
          </a:stretch>
        </p:blipFill>
        <p:spPr>
          <a:xfrm>
            <a:off x="1352443" y="0"/>
            <a:ext cx="7264773" cy="5112013"/>
          </a:xfrm>
          <a:prstGeom prst="rect">
            <a:avLst/>
          </a:prstGeom>
        </p:spPr>
      </p:pic>
      <mc:AlternateContent xmlns:mc="http://schemas.openxmlformats.org/markup-compatibility/2006" xmlns:p14="http://schemas.microsoft.com/office/powerpoint/2010/main">
        <mc:Choice Requires="p14">
          <p:contentPart p14:bwMode="auto" r:id="rId3">
            <p14:nvContentPartPr>
              <p14:cNvPr id="13" name="Ink 12">
                <a:extLst>
                  <a:ext uri="{FF2B5EF4-FFF2-40B4-BE49-F238E27FC236}">
                    <a16:creationId xmlns:a16="http://schemas.microsoft.com/office/drawing/2014/main" id="{B3DA2C0D-CA98-4D4C-80A0-0CFCD1FB0E82}"/>
                  </a:ext>
                </a:extLst>
              </p14:cNvPr>
              <p14:cNvContentPartPr/>
              <p14:nvPr/>
            </p14:nvContentPartPr>
            <p14:xfrm>
              <a:off x="5928165" y="3206344"/>
              <a:ext cx="1059952" cy="45719"/>
            </p14:xfrm>
          </p:contentPart>
        </mc:Choice>
        <mc:Fallback xmlns="">
          <p:pic>
            <p:nvPicPr>
              <p:cNvPr id="13" name="Ink 12">
                <a:extLst>
                  <a:ext uri="{FF2B5EF4-FFF2-40B4-BE49-F238E27FC236}">
                    <a16:creationId xmlns:a16="http://schemas.microsoft.com/office/drawing/2014/main" id="{B3DA2C0D-CA98-4D4C-80A0-0CFCD1FB0E82}"/>
                  </a:ext>
                </a:extLst>
              </p:cNvPr>
              <p:cNvPicPr/>
              <p:nvPr/>
            </p:nvPicPr>
            <p:blipFill>
              <a:blip r:embed="rId4"/>
              <a:stretch>
                <a:fillRect/>
              </a:stretch>
            </p:blipFill>
            <p:spPr>
              <a:xfrm>
                <a:off x="5910169" y="3188344"/>
                <a:ext cx="1095584" cy="81358"/>
              </a:xfrm>
              <a:prstGeom prst="rect">
                <a:avLst/>
              </a:prstGeom>
            </p:spPr>
          </p:pic>
        </mc:Fallback>
      </mc:AlternateContent>
    </p:spTree>
    <p:extLst>
      <p:ext uri="{BB962C8B-B14F-4D97-AF65-F5344CB8AC3E}">
        <p14:creationId xmlns:p14="http://schemas.microsoft.com/office/powerpoint/2010/main" val="72218479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sz="3600" dirty="0"/>
              <a:t>Automating Context Creation</a:t>
            </a:r>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387749" y="5288227"/>
            <a:ext cx="11314256" cy="3139545"/>
          </a:xfrm>
        </p:spPr>
        <p:txBody>
          <a:bodyPr>
            <a:normAutofit/>
          </a:bodyPr>
          <a:lstStyle/>
          <a:p>
            <a:r>
              <a:rPr lang="en-US" sz="2000" dirty="0"/>
              <a:t>Which is ultimately what is getting stored inside of </a:t>
            </a:r>
            <a:r>
              <a:rPr lang="en-US" sz="2000" dirty="0" err="1"/>
              <a:t>boundActions</a:t>
            </a:r>
            <a:r>
              <a:rPr lang="en-US" sz="2000" dirty="0"/>
              <a:t>[key]</a:t>
            </a:r>
            <a:r>
              <a:rPr lang="en-US" sz="1800" dirty="0"/>
              <a:t>.</a:t>
            </a:r>
          </a:p>
          <a:p>
            <a:r>
              <a:rPr lang="en-US" sz="1800" dirty="0"/>
              <a:t>Or in this case: </a:t>
            </a:r>
            <a:r>
              <a:rPr lang="en-US" sz="1800" dirty="0" err="1"/>
              <a:t>boundActions.addBlogPost</a:t>
            </a:r>
            <a:r>
              <a:rPr lang="en-US" sz="1800" dirty="0"/>
              <a:t> is going to be this function that was stored inside of our actions object.</a:t>
            </a:r>
            <a:endParaRPr lang="en-US" sz="2000" dirty="0"/>
          </a:p>
        </p:txBody>
      </p:sp>
      <p:sp>
        <p:nvSpPr>
          <p:cNvPr id="5" name="TextBox 4">
            <a:extLst>
              <a:ext uri="{FF2B5EF4-FFF2-40B4-BE49-F238E27FC236}">
                <a16:creationId xmlns:a16="http://schemas.microsoft.com/office/drawing/2014/main" id="{380722B7-5689-4022-ADD8-61826EA825FC}"/>
              </a:ext>
            </a:extLst>
          </p:cNvPr>
          <p:cNvSpPr txBox="1"/>
          <p:nvPr/>
        </p:nvSpPr>
        <p:spPr>
          <a:xfrm>
            <a:off x="8858706" y="2428201"/>
            <a:ext cx="2432397" cy="369332"/>
          </a:xfrm>
          <a:prstGeom prst="rect">
            <a:avLst/>
          </a:prstGeom>
          <a:noFill/>
        </p:spPr>
        <p:txBody>
          <a:bodyPr wrap="none" rtlCol="0">
            <a:spAutoFit/>
          </a:bodyPr>
          <a:lstStyle/>
          <a:p>
            <a:r>
              <a:rPr lang="en-US" i="1" dirty="0"/>
              <a:t>createDataContext.js</a:t>
            </a:r>
          </a:p>
        </p:txBody>
      </p:sp>
      <p:pic>
        <p:nvPicPr>
          <p:cNvPr id="11" name="Picture 10">
            <a:extLst>
              <a:ext uri="{FF2B5EF4-FFF2-40B4-BE49-F238E27FC236}">
                <a16:creationId xmlns:a16="http://schemas.microsoft.com/office/drawing/2014/main" id="{D80742C6-728B-44CF-9B7C-E238DE5D037A}"/>
              </a:ext>
            </a:extLst>
          </p:cNvPr>
          <p:cNvPicPr>
            <a:picLocks noChangeAspect="1"/>
          </p:cNvPicPr>
          <p:nvPr/>
        </p:nvPicPr>
        <p:blipFill>
          <a:blip r:embed="rId2"/>
          <a:stretch>
            <a:fillRect/>
          </a:stretch>
        </p:blipFill>
        <p:spPr>
          <a:xfrm>
            <a:off x="1352443" y="0"/>
            <a:ext cx="7264773" cy="5112013"/>
          </a:xfrm>
          <a:prstGeom prst="rect">
            <a:avLst/>
          </a:prstGeom>
        </p:spPr>
      </p:pic>
      <mc:AlternateContent xmlns:mc="http://schemas.openxmlformats.org/markup-compatibility/2006" xmlns:p14="http://schemas.microsoft.com/office/powerpoint/2010/main">
        <mc:Choice Requires="p14">
          <p:contentPart p14:bwMode="auto" r:id="rId3">
            <p14:nvContentPartPr>
              <p14:cNvPr id="13" name="Ink 12">
                <a:extLst>
                  <a:ext uri="{FF2B5EF4-FFF2-40B4-BE49-F238E27FC236}">
                    <a16:creationId xmlns:a16="http://schemas.microsoft.com/office/drawing/2014/main" id="{B3DA2C0D-CA98-4D4C-80A0-0CFCD1FB0E82}"/>
                  </a:ext>
                </a:extLst>
              </p14:cNvPr>
              <p14:cNvContentPartPr/>
              <p14:nvPr/>
            </p14:nvContentPartPr>
            <p14:xfrm>
              <a:off x="3188825" y="3088188"/>
              <a:ext cx="3799292" cy="163875"/>
            </p14:xfrm>
          </p:contentPart>
        </mc:Choice>
        <mc:Fallback xmlns="">
          <p:pic>
            <p:nvPicPr>
              <p:cNvPr id="13" name="Ink 12">
                <a:extLst>
                  <a:ext uri="{FF2B5EF4-FFF2-40B4-BE49-F238E27FC236}">
                    <a16:creationId xmlns:a16="http://schemas.microsoft.com/office/drawing/2014/main" id="{B3DA2C0D-CA98-4D4C-80A0-0CFCD1FB0E82}"/>
                  </a:ext>
                </a:extLst>
              </p:cNvPr>
              <p:cNvPicPr/>
              <p:nvPr/>
            </p:nvPicPr>
            <p:blipFill>
              <a:blip r:embed="rId4"/>
              <a:stretch>
                <a:fillRect/>
              </a:stretch>
            </p:blipFill>
            <p:spPr>
              <a:xfrm>
                <a:off x="3170824" y="3070100"/>
                <a:ext cx="3834934" cy="199689"/>
              </a:xfrm>
              <a:prstGeom prst="rect">
                <a:avLst/>
              </a:prstGeom>
            </p:spPr>
          </p:pic>
        </mc:Fallback>
      </mc:AlternateContent>
    </p:spTree>
    <p:extLst>
      <p:ext uri="{BB962C8B-B14F-4D97-AF65-F5344CB8AC3E}">
        <p14:creationId xmlns:p14="http://schemas.microsoft.com/office/powerpoint/2010/main" val="752707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sz="3600" dirty="0"/>
              <a:t>Automating Context Creation</a:t>
            </a:r>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387749" y="5288227"/>
            <a:ext cx="11314256" cy="3139545"/>
          </a:xfrm>
        </p:spPr>
        <p:txBody>
          <a:bodyPr>
            <a:normAutofit/>
          </a:bodyPr>
          <a:lstStyle/>
          <a:p>
            <a:r>
              <a:rPr lang="en-US" sz="2000" dirty="0"/>
              <a:t>And then we can take all of </a:t>
            </a:r>
            <a:r>
              <a:rPr lang="en-US" sz="2000" dirty="0" err="1"/>
              <a:t>boundActions</a:t>
            </a:r>
            <a:r>
              <a:rPr lang="en-US" sz="2000" dirty="0"/>
              <a:t>, and add that into our object that we’re storing in the value prop of our Provider.</a:t>
            </a:r>
          </a:p>
          <a:p>
            <a:r>
              <a:rPr lang="en-US" sz="2000" dirty="0" err="1"/>
              <a:t>boundActions</a:t>
            </a:r>
            <a:r>
              <a:rPr lang="en-US" sz="2000" dirty="0"/>
              <a:t>, in this case, is an object with just one key-value pair: </a:t>
            </a:r>
            <a:r>
              <a:rPr lang="en-US" sz="2000" dirty="0" err="1"/>
              <a:t>addBlogPost</a:t>
            </a:r>
            <a:r>
              <a:rPr lang="en-US" sz="2000" dirty="0"/>
              <a:t>.</a:t>
            </a:r>
          </a:p>
        </p:txBody>
      </p:sp>
      <p:sp>
        <p:nvSpPr>
          <p:cNvPr id="5" name="TextBox 4">
            <a:extLst>
              <a:ext uri="{FF2B5EF4-FFF2-40B4-BE49-F238E27FC236}">
                <a16:creationId xmlns:a16="http://schemas.microsoft.com/office/drawing/2014/main" id="{380722B7-5689-4022-ADD8-61826EA825FC}"/>
              </a:ext>
            </a:extLst>
          </p:cNvPr>
          <p:cNvSpPr txBox="1"/>
          <p:nvPr/>
        </p:nvSpPr>
        <p:spPr>
          <a:xfrm>
            <a:off x="8858706" y="2428201"/>
            <a:ext cx="2432397" cy="369332"/>
          </a:xfrm>
          <a:prstGeom prst="rect">
            <a:avLst/>
          </a:prstGeom>
          <a:noFill/>
        </p:spPr>
        <p:txBody>
          <a:bodyPr wrap="none" rtlCol="0">
            <a:spAutoFit/>
          </a:bodyPr>
          <a:lstStyle/>
          <a:p>
            <a:r>
              <a:rPr lang="en-US" i="1" dirty="0"/>
              <a:t>createDataContext.js</a:t>
            </a:r>
          </a:p>
        </p:txBody>
      </p:sp>
      <p:pic>
        <p:nvPicPr>
          <p:cNvPr id="6" name="Picture 5">
            <a:extLst>
              <a:ext uri="{FF2B5EF4-FFF2-40B4-BE49-F238E27FC236}">
                <a16:creationId xmlns:a16="http://schemas.microsoft.com/office/drawing/2014/main" id="{8D3C39E1-91DF-44DD-A6E5-FC4DDBD53ADF}"/>
              </a:ext>
            </a:extLst>
          </p:cNvPr>
          <p:cNvPicPr>
            <a:picLocks noChangeAspect="1"/>
          </p:cNvPicPr>
          <p:nvPr/>
        </p:nvPicPr>
        <p:blipFill>
          <a:blip r:embed="rId2"/>
          <a:stretch>
            <a:fillRect/>
          </a:stretch>
        </p:blipFill>
        <p:spPr>
          <a:xfrm>
            <a:off x="1743045" y="80736"/>
            <a:ext cx="7106015" cy="4902452"/>
          </a:xfrm>
          <a:prstGeom prst="rect">
            <a:avLst/>
          </a:prstGeom>
        </p:spPr>
      </p:pic>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9F22CA39-C10D-4828-9B94-86EC99F97158}"/>
                  </a:ext>
                </a:extLst>
              </p14:cNvPr>
              <p14:cNvContentPartPr/>
              <p14:nvPr/>
            </p14:nvContentPartPr>
            <p14:xfrm>
              <a:off x="7135569" y="3622325"/>
              <a:ext cx="1342800" cy="360"/>
            </p14:xfrm>
          </p:contentPart>
        </mc:Choice>
        <mc:Fallback xmlns="">
          <p:pic>
            <p:nvPicPr>
              <p:cNvPr id="7" name="Ink 6">
                <a:extLst>
                  <a:ext uri="{FF2B5EF4-FFF2-40B4-BE49-F238E27FC236}">
                    <a16:creationId xmlns:a16="http://schemas.microsoft.com/office/drawing/2014/main" id="{9F22CA39-C10D-4828-9B94-86EC99F97158}"/>
                  </a:ext>
                </a:extLst>
              </p:cNvPr>
              <p:cNvPicPr/>
              <p:nvPr/>
            </p:nvPicPr>
            <p:blipFill>
              <a:blip r:embed="rId4"/>
              <a:stretch>
                <a:fillRect/>
              </a:stretch>
            </p:blipFill>
            <p:spPr>
              <a:xfrm>
                <a:off x="7117569" y="3604685"/>
                <a:ext cx="1378440" cy="36000"/>
              </a:xfrm>
              <a:prstGeom prst="rect">
                <a:avLst/>
              </a:prstGeom>
            </p:spPr>
          </p:pic>
        </mc:Fallback>
      </mc:AlternateContent>
    </p:spTree>
    <p:extLst>
      <p:ext uri="{BB962C8B-B14F-4D97-AF65-F5344CB8AC3E}">
        <p14:creationId xmlns:p14="http://schemas.microsoft.com/office/powerpoint/2010/main" val="287801740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sz="3600" dirty="0"/>
              <a:t>Automating Context Creation</a:t>
            </a:r>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387749" y="5288227"/>
            <a:ext cx="11314256" cy="3139545"/>
          </a:xfrm>
        </p:spPr>
        <p:txBody>
          <a:bodyPr>
            <a:normAutofit/>
          </a:bodyPr>
          <a:lstStyle/>
          <a:p>
            <a:r>
              <a:rPr lang="en-US" sz="2000" dirty="0"/>
              <a:t>So now the value prop has an object that has all of our functions that might change our state, all hooked up to be able to work with the dispatch function.</a:t>
            </a:r>
          </a:p>
          <a:p>
            <a:r>
              <a:rPr lang="en-US" sz="2000" dirty="0"/>
              <a:t>And that’s it! That’s the hard part done! Now there’s just a little bit of cleanup work to do!</a:t>
            </a:r>
          </a:p>
        </p:txBody>
      </p:sp>
      <p:sp>
        <p:nvSpPr>
          <p:cNvPr id="5" name="TextBox 4">
            <a:extLst>
              <a:ext uri="{FF2B5EF4-FFF2-40B4-BE49-F238E27FC236}">
                <a16:creationId xmlns:a16="http://schemas.microsoft.com/office/drawing/2014/main" id="{380722B7-5689-4022-ADD8-61826EA825FC}"/>
              </a:ext>
            </a:extLst>
          </p:cNvPr>
          <p:cNvSpPr txBox="1"/>
          <p:nvPr/>
        </p:nvSpPr>
        <p:spPr>
          <a:xfrm>
            <a:off x="8858706" y="2428201"/>
            <a:ext cx="2432397" cy="369332"/>
          </a:xfrm>
          <a:prstGeom prst="rect">
            <a:avLst/>
          </a:prstGeom>
          <a:noFill/>
        </p:spPr>
        <p:txBody>
          <a:bodyPr wrap="none" rtlCol="0">
            <a:spAutoFit/>
          </a:bodyPr>
          <a:lstStyle/>
          <a:p>
            <a:r>
              <a:rPr lang="en-US" i="1" dirty="0"/>
              <a:t>createDataContext.js</a:t>
            </a:r>
          </a:p>
        </p:txBody>
      </p:sp>
      <p:pic>
        <p:nvPicPr>
          <p:cNvPr id="6" name="Picture 5">
            <a:extLst>
              <a:ext uri="{FF2B5EF4-FFF2-40B4-BE49-F238E27FC236}">
                <a16:creationId xmlns:a16="http://schemas.microsoft.com/office/drawing/2014/main" id="{8D3C39E1-91DF-44DD-A6E5-FC4DDBD53ADF}"/>
              </a:ext>
            </a:extLst>
          </p:cNvPr>
          <p:cNvPicPr>
            <a:picLocks noChangeAspect="1"/>
          </p:cNvPicPr>
          <p:nvPr/>
        </p:nvPicPr>
        <p:blipFill>
          <a:blip r:embed="rId2"/>
          <a:stretch>
            <a:fillRect/>
          </a:stretch>
        </p:blipFill>
        <p:spPr>
          <a:xfrm>
            <a:off x="1743045" y="80736"/>
            <a:ext cx="7106015" cy="4902452"/>
          </a:xfrm>
          <a:prstGeom prst="rect">
            <a:avLst/>
          </a:prstGeom>
        </p:spPr>
      </p:pic>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9F22CA39-C10D-4828-9B94-86EC99F97158}"/>
                  </a:ext>
                </a:extLst>
              </p14:cNvPr>
              <p14:cNvContentPartPr/>
              <p14:nvPr/>
            </p14:nvContentPartPr>
            <p14:xfrm>
              <a:off x="7135569" y="3622325"/>
              <a:ext cx="1342800" cy="360"/>
            </p14:xfrm>
          </p:contentPart>
        </mc:Choice>
        <mc:Fallback xmlns="">
          <p:pic>
            <p:nvPicPr>
              <p:cNvPr id="7" name="Ink 6">
                <a:extLst>
                  <a:ext uri="{FF2B5EF4-FFF2-40B4-BE49-F238E27FC236}">
                    <a16:creationId xmlns:a16="http://schemas.microsoft.com/office/drawing/2014/main" id="{9F22CA39-C10D-4828-9B94-86EC99F97158}"/>
                  </a:ext>
                </a:extLst>
              </p:cNvPr>
              <p:cNvPicPr/>
              <p:nvPr/>
            </p:nvPicPr>
            <p:blipFill>
              <a:blip r:embed="rId4"/>
              <a:stretch>
                <a:fillRect/>
              </a:stretch>
            </p:blipFill>
            <p:spPr>
              <a:xfrm>
                <a:off x="7117569" y="3604325"/>
                <a:ext cx="1378440" cy="36000"/>
              </a:xfrm>
              <a:prstGeom prst="rect">
                <a:avLst/>
              </a:prstGeom>
            </p:spPr>
          </p:pic>
        </mc:Fallback>
      </mc:AlternateContent>
    </p:spTree>
    <p:extLst>
      <p:ext uri="{BB962C8B-B14F-4D97-AF65-F5344CB8AC3E}">
        <p14:creationId xmlns:p14="http://schemas.microsoft.com/office/powerpoint/2010/main" val="302152344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sz="3600" dirty="0"/>
              <a:t>Automating Context Creation</a:t>
            </a:r>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283577" y="4645633"/>
            <a:ext cx="11314256" cy="3139545"/>
          </a:xfrm>
        </p:spPr>
        <p:txBody>
          <a:bodyPr>
            <a:normAutofit/>
          </a:bodyPr>
          <a:lstStyle/>
          <a:p>
            <a:r>
              <a:rPr lang="en-US" sz="2000" dirty="0"/>
              <a:t>Basically, our </a:t>
            </a:r>
            <a:r>
              <a:rPr lang="en-US" sz="2000" dirty="0" err="1"/>
              <a:t>BlogContext</a:t>
            </a:r>
            <a:r>
              <a:rPr lang="en-US" sz="2000" dirty="0"/>
              <a:t> is now exporting out two variables: a Context and a Provider.</a:t>
            </a:r>
          </a:p>
          <a:p>
            <a:r>
              <a:rPr lang="en-US" sz="2000" dirty="0"/>
              <a:t>But when we first wrote </a:t>
            </a:r>
            <a:r>
              <a:rPr lang="en-US" sz="2000" dirty="0" err="1"/>
              <a:t>BlogContext</a:t>
            </a:r>
            <a:r>
              <a:rPr lang="en-US" sz="2000" dirty="0"/>
              <a:t>, it was exporting out things with different names.</a:t>
            </a:r>
          </a:p>
          <a:p>
            <a:r>
              <a:rPr lang="en-US" sz="2000" dirty="0"/>
              <a:t>So we just need  to go through our code and have everything be named consistently.</a:t>
            </a:r>
          </a:p>
        </p:txBody>
      </p:sp>
      <p:sp>
        <p:nvSpPr>
          <p:cNvPr id="5" name="TextBox 4">
            <a:extLst>
              <a:ext uri="{FF2B5EF4-FFF2-40B4-BE49-F238E27FC236}">
                <a16:creationId xmlns:a16="http://schemas.microsoft.com/office/drawing/2014/main" id="{380722B7-5689-4022-ADD8-61826EA825FC}"/>
              </a:ext>
            </a:extLst>
          </p:cNvPr>
          <p:cNvSpPr txBox="1"/>
          <p:nvPr/>
        </p:nvSpPr>
        <p:spPr>
          <a:xfrm>
            <a:off x="9385354" y="4191886"/>
            <a:ext cx="2432397" cy="369332"/>
          </a:xfrm>
          <a:prstGeom prst="rect">
            <a:avLst/>
          </a:prstGeom>
          <a:noFill/>
        </p:spPr>
        <p:txBody>
          <a:bodyPr wrap="none" rtlCol="0">
            <a:spAutoFit/>
          </a:bodyPr>
          <a:lstStyle/>
          <a:p>
            <a:r>
              <a:rPr lang="en-US" i="1" dirty="0"/>
              <a:t>createDataContext.js</a:t>
            </a:r>
          </a:p>
        </p:txBody>
      </p:sp>
      <p:pic>
        <p:nvPicPr>
          <p:cNvPr id="8" name="Picture 7">
            <a:extLst>
              <a:ext uri="{FF2B5EF4-FFF2-40B4-BE49-F238E27FC236}">
                <a16:creationId xmlns:a16="http://schemas.microsoft.com/office/drawing/2014/main" id="{A5A57D5C-651F-4B6F-A564-C3D47B324389}"/>
              </a:ext>
            </a:extLst>
          </p:cNvPr>
          <p:cNvPicPr>
            <a:picLocks noChangeAspect="1"/>
          </p:cNvPicPr>
          <p:nvPr/>
        </p:nvPicPr>
        <p:blipFill>
          <a:blip r:embed="rId2"/>
          <a:stretch>
            <a:fillRect/>
          </a:stretch>
        </p:blipFill>
        <p:spPr>
          <a:xfrm>
            <a:off x="0" y="0"/>
            <a:ext cx="9417534" cy="4534133"/>
          </a:xfrm>
          <a:prstGeom prst="rect">
            <a:avLst/>
          </a:prstGeom>
        </p:spPr>
      </p:pic>
      <mc:AlternateContent xmlns:mc="http://schemas.openxmlformats.org/markup-compatibility/2006" xmlns:p14="http://schemas.microsoft.com/office/powerpoint/2010/main">
        <mc:Choice Requires="p14">
          <p:contentPart p14:bwMode="auto" r:id="rId3">
            <p14:nvContentPartPr>
              <p14:cNvPr id="9" name="Ink 8">
                <a:extLst>
                  <a:ext uri="{FF2B5EF4-FFF2-40B4-BE49-F238E27FC236}">
                    <a16:creationId xmlns:a16="http://schemas.microsoft.com/office/drawing/2014/main" id="{3C0B812B-B83B-415A-85BE-46CD6C9DD4D1}"/>
                  </a:ext>
                </a:extLst>
              </p14:cNvPr>
              <p14:cNvContentPartPr/>
              <p14:nvPr/>
            </p14:nvContentPartPr>
            <p14:xfrm>
              <a:off x="740529" y="4392005"/>
              <a:ext cx="2733480" cy="65880"/>
            </p14:xfrm>
          </p:contentPart>
        </mc:Choice>
        <mc:Fallback xmlns="">
          <p:pic>
            <p:nvPicPr>
              <p:cNvPr id="9" name="Ink 8">
                <a:extLst>
                  <a:ext uri="{FF2B5EF4-FFF2-40B4-BE49-F238E27FC236}">
                    <a16:creationId xmlns:a16="http://schemas.microsoft.com/office/drawing/2014/main" id="{3C0B812B-B83B-415A-85BE-46CD6C9DD4D1}"/>
                  </a:ext>
                </a:extLst>
              </p:cNvPr>
              <p:cNvPicPr/>
              <p:nvPr/>
            </p:nvPicPr>
            <p:blipFill>
              <a:blip r:embed="rId4"/>
              <a:stretch>
                <a:fillRect/>
              </a:stretch>
            </p:blipFill>
            <p:spPr>
              <a:xfrm>
                <a:off x="722529" y="4374365"/>
                <a:ext cx="2769120" cy="1015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0" name="Ink 9">
                <a:extLst>
                  <a:ext uri="{FF2B5EF4-FFF2-40B4-BE49-F238E27FC236}">
                    <a16:creationId xmlns:a16="http://schemas.microsoft.com/office/drawing/2014/main" id="{C5D78306-AA56-47AF-BCB6-E0C6E3C5AA04}"/>
                  </a:ext>
                </a:extLst>
              </p14:cNvPr>
              <p14:cNvContentPartPr/>
              <p14:nvPr/>
            </p14:nvContentPartPr>
            <p14:xfrm>
              <a:off x="2540529" y="5040684"/>
              <a:ext cx="8319240" cy="69480"/>
            </p14:xfrm>
          </p:contentPart>
        </mc:Choice>
        <mc:Fallback xmlns="">
          <p:pic>
            <p:nvPicPr>
              <p:cNvPr id="10" name="Ink 9">
                <a:extLst>
                  <a:ext uri="{FF2B5EF4-FFF2-40B4-BE49-F238E27FC236}">
                    <a16:creationId xmlns:a16="http://schemas.microsoft.com/office/drawing/2014/main" id="{C5D78306-AA56-47AF-BCB6-E0C6E3C5AA04}"/>
                  </a:ext>
                </a:extLst>
              </p:cNvPr>
              <p:cNvPicPr/>
              <p:nvPr/>
            </p:nvPicPr>
            <p:blipFill>
              <a:blip r:embed="rId6"/>
              <a:stretch>
                <a:fillRect/>
              </a:stretch>
            </p:blipFill>
            <p:spPr>
              <a:xfrm>
                <a:off x="2522529" y="5023044"/>
                <a:ext cx="8354880" cy="105120"/>
              </a:xfrm>
              <a:prstGeom prst="rect">
                <a:avLst/>
              </a:prstGeom>
            </p:spPr>
          </p:pic>
        </mc:Fallback>
      </mc:AlternateContent>
    </p:spTree>
    <p:extLst>
      <p:ext uri="{BB962C8B-B14F-4D97-AF65-F5344CB8AC3E}">
        <p14:creationId xmlns:p14="http://schemas.microsoft.com/office/powerpoint/2010/main" val="86662711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sz="3600" dirty="0"/>
              <a:t>Automating Context Creation</a:t>
            </a:r>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283576" y="1914007"/>
            <a:ext cx="4433107" cy="4301399"/>
          </a:xfrm>
        </p:spPr>
        <p:txBody>
          <a:bodyPr>
            <a:normAutofit lnSpcReduction="10000"/>
          </a:bodyPr>
          <a:lstStyle/>
          <a:p>
            <a:r>
              <a:rPr lang="en-US" sz="2000" dirty="0"/>
              <a:t>For example, in </a:t>
            </a:r>
            <a:r>
              <a:rPr lang="en-US" sz="2000" dirty="0" err="1"/>
              <a:t>IndexScreen</a:t>
            </a:r>
            <a:r>
              <a:rPr lang="en-US" sz="2000" dirty="0"/>
              <a:t>, we used to import the Context object called </a:t>
            </a:r>
            <a:r>
              <a:rPr lang="en-US" sz="2000" dirty="0" err="1"/>
              <a:t>BlogContext</a:t>
            </a:r>
            <a:r>
              <a:rPr lang="en-US" sz="2000" dirty="0"/>
              <a:t> from </a:t>
            </a:r>
            <a:r>
              <a:rPr lang="en-US" sz="2000" dirty="0" err="1"/>
              <a:t>BlogContext</a:t>
            </a:r>
            <a:r>
              <a:rPr lang="en-US" sz="2000" dirty="0"/>
              <a:t>.</a:t>
            </a:r>
          </a:p>
          <a:p>
            <a:endParaRPr lang="en-US" sz="2000" dirty="0"/>
          </a:p>
          <a:p>
            <a:r>
              <a:rPr lang="en-US" sz="2000" dirty="0"/>
              <a:t>It was also the default export (you can tell because no { }</a:t>
            </a:r>
          </a:p>
          <a:p>
            <a:endParaRPr lang="en-US" sz="2000" dirty="0"/>
          </a:p>
          <a:p>
            <a:r>
              <a:rPr lang="en-US" sz="2000" dirty="0"/>
              <a:t>But that’s not what we do now!</a:t>
            </a:r>
          </a:p>
          <a:p>
            <a:pPr lvl="1"/>
            <a:r>
              <a:rPr lang="en-US" sz="1800" dirty="0"/>
              <a:t>We now have two named exports, Context and Provider </a:t>
            </a:r>
          </a:p>
        </p:txBody>
      </p:sp>
      <p:sp>
        <p:nvSpPr>
          <p:cNvPr id="5" name="TextBox 4">
            <a:extLst>
              <a:ext uri="{FF2B5EF4-FFF2-40B4-BE49-F238E27FC236}">
                <a16:creationId xmlns:a16="http://schemas.microsoft.com/office/drawing/2014/main" id="{380722B7-5689-4022-ADD8-61826EA825FC}"/>
              </a:ext>
            </a:extLst>
          </p:cNvPr>
          <p:cNvSpPr txBox="1"/>
          <p:nvPr/>
        </p:nvSpPr>
        <p:spPr>
          <a:xfrm>
            <a:off x="9165435" y="5730070"/>
            <a:ext cx="1745671" cy="369332"/>
          </a:xfrm>
          <a:prstGeom prst="rect">
            <a:avLst/>
          </a:prstGeom>
          <a:noFill/>
        </p:spPr>
        <p:txBody>
          <a:bodyPr wrap="none" rtlCol="0">
            <a:spAutoFit/>
          </a:bodyPr>
          <a:lstStyle/>
          <a:p>
            <a:r>
              <a:rPr lang="en-US" i="1" dirty="0"/>
              <a:t>IndexScreen.js</a:t>
            </a:r>
          </a:p>
        </p:txBody>
      </p:sp>
      <p:pic>
        <p:nvPicPr>
          <p:cNvPr id="6" name="Picture 5">
            <a:extLst>
              <a:ext uri="{FF2B5EF4-FFF2-40B4-BE49-F238E27FC236}">
                <a16:creationId xmlns:a16="http://schemas.microsoft.com/office/drawing/2014/main" id="{7703A44A-695F-433A-81E2-1C073065EF6F}"/>
              </a:ext>
            </a:extLst>
          </p:cNvPr>
          <p:cNvPicPr>
            <a:picLocks noChangeAspect="1"/>
          </p:cNvPicPr>
          <p:nvPr/>
        </p:nvPicPr>
        <p:blipFill>
          <a:blip r:embed="rId2"/>
          <a:stretch>
            <a:fillRect/>
          </a:stretch>
        </p:blipFill>
        <p:spPr>
          <a:xfrm>
            <a:off x="5193940" y="0"/>
            <a:ext cx="6998060" cy="5664491"/>
          </a:xfrm>
          <a:prstGeom prst="rect">
            <a:avLst/>
          </a:prstGeom>
        </p:spPr>
      </p:pic>
    </p:spTree>
    <p:extLst>
      <p:ext uri="{BB962C8B-B14F-4D97-AF65-F5344CB8AC3E}">
        <p14:creationId xmlns:p14="http://schemas.microsoft.com/office/powerpoint/2010/main" val="324430682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sz="3600" dirty="0"/>
              <a:t>Automating Context Creation</a:t>
            </a:r>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515069" y="1798003"/>
            <a:ext cx="4433107" cy="4301399"/>
          </a:xfrm>
        </p:spPr>
        <p:txBody>
          <a:bodyPr>
            <a:normAutofit/>
          </a:bodyPr>
          <a:lstStyle/>
          <a:p>
            <a:r>
              <a:rPr lang="en-US" sz="2000" dirty="0"/>
              <a:t>So if we want to import Context from </a:t>
            </a:r>
            <a:r>
              <a:rPr lang="en-US" sz="2000" dirty="0" err="1"/>
              <a:t>BlogContext</a:t>
            </a:r>
            <a:r>
              <a:rPr lang="en-US" sz="2000" dirty="0"/>
              <a:t>, we need to wrap it in { } </a:t>
            </a:r>
          </a:p>
          <a:p>
            <a:pPr lvl="1"/>
            <a:r>
              <a:rPr lang="en-US" sz="1800" dirty="0"/>
              <a:t>Because now it is named export.</a:t>
            </a:r>
          </a:p>
          <a:p>
            <a:endParaRPr lang="en-US" sz="2000" dirty="0"/>
          </a:p>
          <a:p>
            <a:r>
              <a:rPr lang="en-US" sz="2000" dirty="0"/>
              <a:t>And we need to call it Context specifically. </a:t>
            </a:r>
          </a:p>
          <a:p>
            <a:endParaRPr lang="en-US" sz="2000" dirty="0"/>
          </a:p>
          <a:p>
            <a:r>
              <a:rPr lang="en-US" sz="2000" dirty="0"/>
              <a:t>And we need to update it’s use here.</a:t>
            </a:r>
            <a:endParaRPr lang="en-US" sz="1800" dirty="0"/>
          </a:p>
        </p:txBody>
      </p:sp>
      <p:sp>
        <p:nvSpPr>
          <p:cNvPr id="5" name="TextBox 4">
            <a:extLst>
              <a:ext uri="{FF2B5EF4-FFF2-40B4-BE49-F238E27FC236}">
                <a16:creationId xmlns:a16="http://schemas.microsoft.com/office/drawing/2014/main" id="{380722B7-5689-4022-ADD8-61826EA825FC}"/>
              </a:ext>
            </a:extLst>
          </p:cNvPr>
          <p:cNvSpPr txBox="1"/>
          <p:nvPr/>
        </p:nvSpPr>
        <p:spPr>
          <a:xfrm>
            <a:off x="9165435" y="5730070"/>
            <a:ext cx="1745671" cy="369332"/>
          </a:xfrm>
          <a:prstGeom prst="rect">
            <a:avLst/>
          </a:prstGeom>
          <a:noFill/>
        </p:spPr>
        <p:txBody>
          <a:bodyPr wrap="none" rtlCol="0">
            <a:spAutoFit/>
          </a:bodyPr>
          <a:lstStyle/>
          <a:p>
            <a:r>
              <a:rPr lang="en-US" i="1" dirty="0"/>
              <a:t>IndexScreen.js</a:t>
            </a:r>
          </a:p>
        </p:txBody>
      </p:sp>
      <p:pic>
        <p:nvPicPr>
          <p:cNvPr id="7" name="Picture 6">
            <a:extLst>
              <a:ext uri="{FF2B5EF4-FFF2-40B4-BE49-F238E27FC236}">
                <a16:creationId xmlns:a16="http://schemas.microsoft.com/office/drawing/2014/main" id="{89570A62-70A8-4DEB-9F75-191CC9D999E7}"/>
              </a:ext>
            </a:extLst>
          </p:cNvPr>
          <p:cNvPicPr>
            <a:picLocks noChangeAspect="1"/>
          </p:cNvPicPr>
          <p:nvPr/>
        </p:nvPicPr>
        <p:blipFill>
          <a:blip r:embed="rId2"/>
          <a:stretch>
            <a:fillRect/>
          </a:stretch>
        </p:blipFill>
        <p:spPr>
          <a:xfrm>
            <a:off x="5219342" y="0"/>
            <a:ext cx="6972658" cy="5569236"/>
          </a:xfrm>
          <a:prstGeom prst="rect">
            <a:avLst/>
          </a:prstGeom>
        </p:spPr>
      </p:pic>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id="{49929556-C038-4338-B8A1-012F38907B9B}"/>
                  </a:ext>
                </a:extLst>
              </p14:cNvPr>
              <p14:cNvContentPartPr/>
              <p14:nvPr/>
            </p14:nvContentPartPr>
            <p14:xfrm>
              <a:off x="6475689" y="966135"/>
              <a:ext cx="1038240" cy="54000"/>
            </p14:xfrm>
          </p:contentPart>
        </mc:Choice>
        <mc:Fallback xmlns="">
          <p:pic>
            <p:nvPicPr>
              <p:cNvPr id="8" name="Ink 7">
                <a:extLst>
                  <a:ext uri="{FF2B5EF4-FFF2-40B4-BE49-F238E27FC236}">
                    <a16:creationId xmlns:a16="http://schemas.microsoft.com/office/drawing/2014/main" id="{49929556-C038-4338-B8A1-012F38907B9B}"/>
                  </a:ext>
                </a:extLst>
              </p:cNvPr>
              <p:cNvPicPr/>
              <p:nvPr/>
            </p:nvPicPr>
            <p:blipFill>
              <a:blip r:embed="rId4"/>
              <a:stretch>
                <a:fillRect/>
              </a:stretch>
            </p:blipFill>
            <p:spPr>
              <a:xfrm>
                <a:off x="6458049" y="948495"/>
                <a:ext cx="1073880" cy="896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1" name="Ink 10">
                <a:extLst>
                  <a:ext uri="{FF2B5EF4-FFF2-40B4-BE49-F238E27FC236}">
                    <a16:creationId xmlns:a16="http://schemas.microsoft.com/office/drawing/2014/main" id="{7775F8F6-360B-41E1-A6B5-BB97A0F7B347}"/>
                  </a:ext>
                </a:extLst>
              </p14:cNvPr>
              <p14:cNvContentPartPr/>
              <p14:nvPr/>
            </p14:nvContentPartPr>
            <p14:xfrm>
              <a:off x="9559089" y="1526655"/>
              <a:ext cx="1790280" cy="355680"/>
            </p14:xfrm>
          </p:contentPart>
        </mc:Choice>
        <mc:Fallback xmlns="">
          <p:pic>
            <p:nvPicPr>
              <p:cNvPr id="11" name="Ink 10">
                <a:extLst>
                  <a:ext uri="{FF2B5EF4-FFF2-40B4-BE49-F238E27FC236}">
                    <a16:creationId xmlns:a16="http://schemas.microsoft.com/office/drawing/2014/main" id="{7775F8F6-360B-41E1-A6B5-BB97A0F7B347}"/>
                  </a:ext>
                </a:extLst>
              </p:cNvPr>
              <p:cNvPicPr/>
              <p:nvPr/>
            </p:nvPicPr>
            <p:blipFill>
              <a:blip r:embed="rId6"/>
              <a:stretch>
                <a:fillRect/>
              </a:stretch>
            </p:blipFill>
            <p:spPr>
              <a:xfrm>
                <a:off x="9541089" y="1508655"/>
                <a:ext cx="1825920" cy="3913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2" name="Ink 11">
                <a:extLst>
                  <a:ext uri="{FF2B5EF4-FFF2-40B4-BE49-F238E27FC236}">
                    <a16:creationId xmlns:a16="http://schemas.microsoft.com/office/drawing/2014/main" id="{0A75D1E5-F0B2-4840-8A36-14ADFC955B47}"/>
                  </a:ext>
                </a:extLst>
              </p14:cNvPr>
              <p14:cNvContentPartPr/>
              <p14:nvPr/>
            </p14:nvContentPartPr>
            <p14:xfrm>
              <a:off x="919809" y="1953615"/>
              <a:ext cx="9078480" cy="4020120"/>
            </p14:xfrm>
          </p:contentPart>
        </mc:Choice>
        <mc:Fallback xmlns="">
          <p:pic>
            <p:nvPicPr>
              <p:cNvPr id="12" name="Ink 11">
                <a:extLst>
                  <a:ext uri="{FF2B5EF4-FFF2-40B4-BE49-F238E27FC236}">
                    <a16:creationId xmlns:a16="http://schemas.microsoft.com/office/drawing/2014/main" id="{0A75D1E5-F0B2-4840-8A36-14ADFC955B47}"/>
                  </a:ext>
                </a:extLst>
              </p:cNvPr>
              <p:cNvPicPr/>
              <p:nvPr/>
            </p:nvPicPr>
            <p:blipFill>
              <a:blip r:embed="rId8"/>
              <a:stretch>
                <a:fillRect/>
              </a:stretch>
            </p:blipFill>
            <p:spPr>
              <a:xfrm>
                <a:off x="902169" y="1935615"/>
                <a:ext cx="9114120" cy="4055760"/>
              </a:xfrm>
              <a:prstGeom prst="rect">
                <a:avLst/>
              </a:prstGeom>
            </p:spPr>
          </p:pic>
        </mc:Fallback>
      </mc:AlternateContent>
    </p:spTree>
    <p:extLst>
      <p:ext uri="{BB962C8B-B14F-4D97-AF65-F5344CB8AC3E}">
        <p14:creationId xmlns:p14="http://schemas.microsoft.com/office/powerpoint/2010/main" val="252810444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sz="3600" dirty="0"/>
              <a:t>Automating Context Creation</a:t>
            </a:r>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515069" y="1798003"/>
            <a:ext cx="4433107" cy="4301399"/>
          </a:xfrm>
        </p:spPr>
        <p:txBody>
          <a:bodyPr>
            <a:normAutofit/>
          </a:bodyPr>
          <a:lstStyle/>
          <a:p>
            <a:r>
              <a:rPr lang="en-US" sz="2000" dirty="0"/>
              <a:t>Like so!</a:t>
            </a:r>
          </a:p>
        </p:txBody>
      </p:sp>
      <p:sp>
        <p:nvSpPr>
          <p:cNvPr id="5" name="TextBox 4">
            <a:extLst>
              <a:ext uri="{FF2B5EF4-FFF2-40B4-BE49-F238E27FC236}">
                <a16:creationId xmlns:a16="http://schemas.microsoft.com/office/drawing/2014/main" id="{380722B7-5689-4022-ADD8-61826EA825FC}"/>
              </a:ext>
            </a:extLst>
          </p:cNvPr>
          <p:cNvSpPr txBox="1"/>
          <p:nvPr/>
        </p:nvSpPr>
        <p:spPr>
          <a:xfrm>
            <a:off x="9165435" y="5391427"/>
            <a:ext cx="1745671" cy="369332"/>
          </a:xfrm>
          <a:prstGeom prst="rect">
            <a:avLst/>
          </a:prstGeom>
          <a:noFill/>
        </p:spPr>
        <p:txBody>
          <a:bodyPr wrap="none" rtlCol="0">
            <a:spAutoFit/>
          </a:bodyPr>
          <a:lstStyle/>
          <a:p>
            <a:r>
              <a:rPr lang="en-US" i="1" dirty="0"/>
              <a:t>IndexScreen.js</a:t>
            </a:r>
          </a:p>
        </p:txBody>
      </p:sp>
      <p:pic>
        <p:nvPicPr>
          <p:cNvPr id="6" name="Picture 5">
            <a:extLst>
              <a:ext uri="{FF2B5EF4-FFF2-40B4-BE49-F238E27FC236}">
                <a16:creationId xmlns:a16="http://schemas.microsoft.com/office/drawing/2014/main" id="{72B612F2-E97C-4753-A85D-F7BC15AC3841}"/>
              </a:ext>
            </a:extLst>
          </p:cNvPr>
          <p:cNvPicPr>
            <a:picLocks noChangeAspect="1"/>
          </p:cNvPicPr>
          <p:nvPr/>
        </p:nvPicPr>
        <p:blipFill>
          <a:blip r:embed="rId2"/>
          <a:stretch>
            <a:fillRect/>
          </a:stretch>
        </p:blipFill>
        <p:spPr>
          <a:xfrm>
            <a:off x="5467004" y="0"/>
            <a:ext cx="6724996" cy="5391427"/>
          </a:xfrm>
          <a:prstGeom prst="rect">
            <a:avLst/>
          </a:prstGeom>
        </p:spPr>
      </p:pic>
      <mc:AlternateContent xmlns:mc="http://schemas.openxmlformats.org/markup-compatibility/2006" xmlns:p14="http://schemas.microsoft.com/office/powerpoint/2010/main">
        <mc:Choice Requires="p14">
          <p:contentPart p14:bwMode="auto" r:id="rId3">
            <p14:nvContentPartPr>
              <p14:cNvPr id="9" name="Ink 8">
                <a:extLst>
                  <a:ext uri="{FF2B5EF4-FFF2-40B4-BE49-F238E27FC236}">
                    <a16:creationId xmlns:a16="http://schemas.microsoft.com/office/drawing/2014/main" id="{997DB82A-6C32-42D1-9A3F-42D1398BA75D}"/>
                  </a:ext>
                </a:extLst>
              </p14:cNvPr>
              <p14:cNvContentPartPr/>
              <p14:nvPr/>
            </p14:nvContentPartPr>
            <p14:xfrm>
              <a:off x="9543249" y="1631775"/>
              <a:ext cx="954000" cy="360"/>
            </p14:xfrm>
          </p:contentPart>
        </mc:Choice>
        <mc:Fallback xmlns="">
          <p:pic>
            <p:nvPicPr>
              <p:cNvPr id="9" name="Ink 8">
                <a:extLst>
                  <a:ext uri="{FF2B5EF4-FFF2-40B4-BE49-F238E27FC236}">
                    <a16:creationId xmlns:a16="http://schemas.microsoft.com/office/drawing/2014/main" id="{997DB82A-6C32-42D1-9A3F-42D1398BA75D}"/>
                  </a:ext>
                </a:extLst>
              </p:cNvPr>
              <p:cNvPicPr/>
              <p:nvPr/>
            </p:nvPicPr>
            <p:blipFill>
              <a:blip r:embed="rId4"/>
              <a:stretch>
                <a:fillRect/>
              </a:stretch>
            </p:blipFill>
            <p:spPr>
              <a:xfrm>
                <a:off x="9525249" y="1613775"/>
                <a:ext cx="98964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0" name="Ink 9">
                <a:extLst>
                  <a:ext uri="{FF2B5EF4-FFF2-40B4-BE49-F238E27FC236}">
                    <a16:creationId xmlns:a16="http://schemas.microsoft.com/office/drawing/2014/main" id="{B21D8362-453F-4EE7-9773-21D5CE32419F}"/>
                  </a:ext>
                </a:extLst>
              </p14:cNvPr>
              <p14:cNvContentPartPr/>
              <p14:nvPr/>
            </p14:nvContentPartPr>
            <p14:xfrm>
              <a:off x="1377369" y="2164215"/>
              <a:ext cx="197280" cy="18360"/>
            </p14:xfrm>
          </p:contentPart>
        </mc:Choice>
        <mc:Fallback xmlns="">
          <p:pic>
            <p:nvPicPr>
              <p:cNvPr id="10" name="Ink 9">
                <a:extLst>
                  <a:ext uri="{FF2B5EF4-FFF2-40B4-BE49-F238E27FC236}">
                    <a16:creationId xmlns:a16="http://schemas.microsoft.com/office/drawing/2014/main" id="{B21D8362-453F-4EE7-9773-21D5CE32419F}"/>
                  </a:ext>
                </a:extLst>
              </p:cNvPr>
              <p:cNvPicPr/>
              <p:nvPr/>
            </p:nvPicPr>
            <p:blipFill>
              <a:blip r:embed="rId6"/>
              <a:stretch>
                <a:fillRect/>
              </a:stretch>
            </p:blipFill>
            <p:spPr>
              <a:xfrm>
                <a:off x="1359369" y="2146215"/>
                <a:ext cx="232920" cy="54000"/>
              </a:xfrm>
              <a:prstGeom prst="rect">
                <a:avLst/>
              </a:prstGeom>
            </p:spPr>
          </p:pic>
        </mc:Fallback>
      </mc:AlternateContent>
    </p:spTree>
    <p:extLst>
      <p:ext uri="{BB962C8B-B14F-4D97-AF65-F5344CB8AC3E}">
        <p14:creationId xmlns:p14="http://schemas.microsoft.com/office/powerpoint/2010/main" val="138809941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sz="3600" dirty="0"/>
              <a:t>Automating Context Creation</a:t>
            </a:r>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515069" y="1798003"/>
            <a:ext cx="4433107" cy="4301399"/>
          </a:xfrm>
        </p:spPr>
        <p:txBody>
          <a:bodyPr>
            <a:normAutofit fontScale="85000" lnSpcReduction="20000"/>
          </a:bodyPr>
          <a:lstStyle/>
          <a:p>
            <a:endParaRPr lang="en-US" sz="2000" dirty="0"/>
          </a:p>
          <a:p>
            <a:r>
              <a:rPr lang="en-US" sz="2000" dirty="0"/>
              <a:t>Now, in the future, if we ever have multiple contexts (e.g., one for images and one for blogs), there’s a special bit of syntax we can do to not worry about name disambiguation.</a:t>
            </a:r>
          </a:p>
          <a:p>
            <a:endParaRPr lang="en-US" sz="2000" dirty="0"/>
          </a:p>
          <a:p>
            <a:r>
              <a:rPr lang="en-US" sz="2000" dirty="0"/>
              <a:t>It’s this “as” keyword – allows you to refer to a Context by a different name.</a:t>
            </a:r>
          </a:p>
          <a:p>
            <a:endParaRPr lang="en-US" sz="2000" dirty="0"/>
          </a:p>
          <a:p>
            <a:r>
              <a:rPr lang="en-US" sz="2000" dirty="0"/>
              <a:t>Otherwise everything would just be called “Context” and it would be confused.</a:t>
            </a:r>
            <a:endParaRPr lang="en-US" sz="1800" dirty="0"/>
          </a:p>
        </p:txBody>
      </p:sp>
      <p:sp>
        <p:nvSpPr>
          <p:cNvPr id="5" name="TextBox 4">
            <a:extLst>
              <a:ext uri="{FF2B5EF4-FFF2-40B4-BE49-F238E27FC236}">
                <a16:creationId xmlns:a16="http://schemas.microsoft.com/office/drawing/2014/main" id="{380722B7-5689-4022-ADD8-61826EA825FC}"/>
              </a:ext>
            </a:extLst>
          </p:cNvPr>
          <p:cNvSpPr txBox="1"/>
          <p:nvPr/>
        </p:nvSpPr>
        <p:spPr>
          <a:xfrm>
            <a:off x="9033022" y="5825608"/>
            <a:ext cx="1745671" cy="369332"/>
          </a:xfrm>
          <a:prstGeom prst="rect">
            <a:avLst/>
          </a:prstGeom>
          <a:noFill/>
        </p:spPr>
        <p:txBody>
          <a:bodyPr wrap="none" rtlCol="0">
            <a:spAutoFit/>
          </a:bodyPr>
          <a:lstStyle/>
          <a:p>
            <a:r>
              <a:rPr lang="en-US" i="1" dirty="0"/>
              <a:t>IndexScreen.js</a:t>
            </a:r>
          </a:p>
        </p:txBody>
      </p:sp>
      <p:pic>
        <p:nvPicPr>
          <p:cNvPr id="7" name="Picture 6">
            <a:extLst>
              <a:ext uri="{FF2B5EF4-FFF2-40B4-BE49-F238E27FC236}">
                <a16:creationId xmlns:a16="http://schemas.microsoft.com/office/drawing/2014/main" id="{0E0D2E58-D2E9-4926-8082-C411436D372C}"/>
              </a:ext>
            </a:extLst>
          </p:cNvPr>
          <p:cNvPicPr>
            <a:picLocks noChangeAspect="1"/>
          </p:cNvPicPr>
          <p:nvPr/>
        </p:nvPicPr>
        <p:blipFill>
          <a:blip r:embed="rId2"/>
          <a:stretch>
            <a:fillRect/>
          </a:stretch>
        </p:blipFill>
        <p:spPr>
          <a:xfrm>
            <a:off x="5087216" y="0"/>
            <a:ext cx="6959958" cy="5855001"/>
          </a:xfrm>
          <a:prstGeom prst="rect">
            <a:avLst/>
          </a:prstGeom>
        </p:spPr>
      </p:pic>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id="{6A52CC3C-D0BA-4361-9884-7B57D06FE040}"/>
                  </a:ext>
                </a:extLst>
              </p14:cNvPr>
              <p14:cNvContentPartPr/>
              <p14:nvPr/>
            </p14:nvContentPartPr>
            <p14:xfrm>
              <a:off x="6545169" y="1255575"/>
              <a:ext cx="1684440" cy="360"/>
            </p14:xfrm>
          </p:contentPart>
        </mc:Choice>
        <mc:Fallback xmlns="">
          <p:pic>
            <p:nvPicPr>
              <p:cNvPr id="8" name="Ink 7">
                <a:extLst>
                  <a:ext uri="{FF2B5EF4-FFF2-40B4-BE49-F238E27FC236}">
                    <a16:creationId xmlns:a16="http://schemas.microsoft.com/office/drawing/2014/main" id="{6A52CC3C-D0BA-4361-9884-7B57D06FE040}"/>
                  </a:ext>
                </a:extLst>
              </p:cNvPr>
              <p:cNvPicPr/>
              <p:nvPr/>
            </p:nvPicPr>
            <p:blipFill>
              <a:blip r:embed="rId4"/>
              <a:stretch>
                <a:fillRect/>
              </a:stretch>
            </p:blipFill>
            <p:spPr>
              <a:xfrm>
                <a:off x="6527529" y="1237935"/>
                <a:ext cx="1720080" cy="36000"/>
              </a:xfrm>
              <a:prstGeom prst="rect">
                <a:avLst/>
              </a:prstGeom>
            </p:spPr>
          </p:pic>
        </mc:Fallback>
      </mc:AlternateContent>
    </p:spTree>
    <p:extLst>
      <p:ext uri="{BB962C8B-B14F-4D97-AF65-F5344CB8AC3E}">
        <p14:creationId xmlns:p14="http://schemas.microsoft.com/office/powerpoint/2010/main" val="16984757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Reducers with Context</a:t>
            </a:r>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406430" y="1985580"/>
            <a:ext cx="3459275" cy="3849624"/>
          </a:xfrm>
        </p:spPr>
        <p:txBody>
          <a:bodyPr>
            <a:normAutofit fontScale="92500" lnSpcReduction="10000"/>
          </a:bodyPr>
          <a:lstStyle/>
          <a:p>
            <a:r>
              <a:rPr lang="en-US" sz="2000" dirty="0"/>
              <a:t>In our IndexScreen.js file, we imported the entire Context object.</a:t>
            </a:r>
          </a:p>
          <a:p>
            <a:endParaRPr lang="en-US" sz="2000" dirty="0"/>
          </a:p>
          <a:p>
            <a:r>
              <a:rPr lang="en-US" sz="2000" dirty="0"/>
              <a:t>We can get the data out of that value field with the </a:t>
            </a:r>
            <a:r>
              <a:rPr lang="en-US" sz="2000" dirty="0" err="1"/>
              <a:t>useContext</a:t>
            </a:r>
            <a:r>
              <a:rPr lang="en-US" sz="2000" dirty="0"/>
              <a:t> hook.</a:t>
            </a:r>
          </a:p>
          <a:p>
            <a:endParaRPr lang="en-US" sz="2000" dirty="0"/>
          </a:p>
          <a:p>
            <a:r>
              <a:rPr lang="en-US" sz="2000" dirty="0"/>
              <a:t>Here, we render our data as a </a:t>
            </a:r>
            <a:r>
              <a:rPr lang="en-US" sz="2000" dirty="0" err="1"/>
              <a:t>FlatList</a:t>
            </a:r>
            <a:r>
              <a:rPr lang="en-US" sz="2000" dirty="0"/>
              <a:t>.</a:t>
            </a:r>
          </a:p>
          <a:p>
            <a:endParaRPr lang="en-US" sz="2000" dirty="0"/>
          </a:p>
          <a:p>
            <a:endParaRPr lang="en-US" sz="1800" dirty="0"/>
          </a:p>
          <a:p>
            <a:endParaRPr lang="en-US" sz="2000" dirty="0"/>
          </a:p>
          <a:p>
            <a:endParaRPr lang="en-US" sz="1800" dirty="0"/>
          </a:p>
          <a:p>
            <a:pPr marL="457200" indent="-457200">
              <a:buFont typeface="+mj-lt"/>
              <a:buAutoNum type="arabicPeriod"/>
            </a:pPr>
            <a:endParaRPr lang="en-US" sz="2000" dirty="0"/>
          </a:p>
          <a:p>
            <a:endParaRPr lang="en-US" sz="2000" dirty="0"/>
          </a:p>
        </p:txBody>
      </p:sp>
      <p:pic>
        <p:nvPicPr>
          <p:cNvPr id="13" name="Picture 12">
            <a:extLst>
              <a:ext uri="{FF2B5EF4-FFF2-40B4-BE49-F238E27FC236}">
                <a16:creationId xmlns:a16="http://schemas.microsoft.com/office/drawing/2014/main" id="{DDD51F9C-24D5-4ED3-9CF1-B0A2EF02F5DA}"/>
              </a:ext>
            </a:extLst>
          </p:cNvPr>
          <p:cNvPicPr>
            <a:picLocks noChangeAspect="1"/>
          </p:cNvPicPr>
          <p:nvPr/>
        </p:nvPicPr>
        <p:blipFill>
          <a:blip r:embed="rId2"/>
          <a:stretch>
            <a:fillRect/>
          </a:stretch>
        </p:blipFill>
        <p:spPr>
          <a:xfrm>
            <a:off x="4127500" y="0"/>
            <a:ext cx="8064500" cy="6807200"/>
          </a:xfrm>
          <a:prstGeom prst="rect">
            <a:avLst/>
          </a:prstGeom>
        </p:spPr>
      </p:pic>
      <mc:AlternateContent xmlns:mc="http://schemas.openxmlformats.org/markup-compatibility/2006" xmlns:p14="http://schemas.microsoft.com/office/powerpoint/2010/main">
        <mc:Choice Requires="p14">
          <p:contentPart p14:bwMode="auto" r:id="rId3">
            <p14:nvContentPartPr>
              <p14:cNvPr id="12" name="Ink 11">
                <a:extLst>
                  <a:ext uri="{FF2B5EF4-FFF2-40B4-BE49-F238E27FC236}">
                    <a16:creationId xmlns:a16="http://schemas.microsoft.com/office/drawing/2014/main" id="{3311C329-7D1B-46B3-9047-9249BDA06535}"/>
                  </a:ext>
                </a:extLst>
              </p14:cNvPr>
              <p14:cNvContentPartPr/>
              <p14:nvPr/>
            </p14:nvContentPartPr>
            <p14:xfrm>
              <a:off x="8721223" y="2339417"/>
              <a:ext cx="1875240" cy="360"/>
            </p14:xfrm>
          </p:contentPart>
        </mc:Choice>
        <mc:Fallback xmlns="">
          <p:pic>
            <p:nvPicPr>
              <p:cNvPr id="12" name="Ink 11">
                <a:extLst>
                  <a:ext uri="{FF2B5EF4-FFF2-40B4-BE49-F238E27FC236}">
                    <a16:creationId xmlns:a16="http://schemas.microsoft.com/office/drawing/2014/main" id="{3311C329-7D1B-46B3-9047-9249BDA06535}"/>
                  </a:ext>
                </a:extLst>
              </p:cNvPr>
              <p:cNvPicPr/>
              <p:nvPr/>
            </p:nvPicPr>
            <p:blipFill>
              <a:blip r:embed="rId4"/>
              <a:stretch>
                <a:fillRect/>
              </a:stretch>
            </p:blipFill>
            <p:spPr>
              <a:xfrm>
                <a:off x="8703223" y="2321417"/>
                <a:ext cx="191088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4" name="Ink 13">
                <a:extLst>
                  <a:ext uri="{FF2B5EF4-FFF2-40B4-BE49-F238E27FC236}">
                    <a16:creationId xmlns:a16="http://schemas.microsoft.com/office/drawing/2014/main" id="{03656283-18FC-4F09-BE98-38B17F7000EC}"/>
                  </a:ext>
                </a:extLst>
              </p14:cNvPr>
              <p14:cNvContentPartPr/>
              <p14:nvPr/>
            </p14:nvContentPartPr>
            <p14:xfrm>
              <a:off x="6848143" y="636617"/>
              <a:ext cx="578520" cy="25920"/>
            </p14:xfrm>
          </p:contentPart>
        </mc:Choice>
        <mc:Fallback xmlns="">
          <p:pic>
            <p:nvPicPr>
              <p:cNvPr id="14" name="Ink 13">
                <a:extLst>
                  <a:ext uri="{FF2B5EF4-FFF2-40B4-BE49-F238E27FC236}">
                    <a16:creationId xmlns:a16="http://schemas.microsoft.com/office/drawing/2014/main" id="{03656283-18FC-4F09-BE98-38B17F7000EC}"/>
                  </a:ext>
                </a:extLst>
              </p:cNvPr>
              <p:cNvPicPr/>
              <p:nvPr/>
            </p:nvPicPr>
            <p:blipFill>
              <a:blip r:embed="rId6"/>
              <a:stretch>
                <a:fillRect/>
              </a:stretch>
            </p:blipFill>
            <p:spPr>
              <a:xfrm>
                <a:off x="6830503" y="618977"/>
                <a:ext cx="614160" cy="615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5" name="Ink 14">
                <a:extLst>
                  <a:ext uri="{FF2B5EF4-FFF2-40B4-BE49-F238E27FC236}">
                    <a16:creationId xmlns:a16="http://schemas.microsoft.com/office/drawing/2014/main" id="{54775D69-809F-4645-A94F-464F15874A2B}"/>
                  </a:ext>
                </a:extLst>
              </p14:cNvPr>
              <p14:cNvContentPartPr/>
              <p14:nvPr/>
            </p14:nvContentPartPr>
            <p14:xfrm>
              <a:off x="781783" y="3093617"/>
              <a:ext cx="1394280" cy="22680"/>
            </p14:xfrm>
          </p:contentPart>
        </mc:Choice>
        <mc:Fallback xmlns="">
          <p:pic>
            <p:nvPicPr>
              <p:cNvPr id="15" name="Ink 14">
                <a:extLst>
                  <a:ext uri="{FF2B5EF4-FFF2-40B4-BE49-F238E27FC236}">
                    <a16:creationId xmlns:a16="http://schemas.microsoft.com/office/drawing/2014/main" id="{54775D69-809F-4645-A94F-464F15874A2B}"/>
                  </a:ext>
                </a:extLst>
              </p:cNvPr>
              <p:cNvPicPr/>
              <p:nvPr/>
            </p:nvPicPr>
            <p:blipFill>
              <a:blip r:embed="rId8"/>
              <a:stretch>
                <a:fillRect/>
              </a:stretch>
            </p:blipFill>
            <p:spPr>
              <a:xfrm>
                <a:off x="777463" y="3089297"/>
                <a:ext cx="1402920" cy="313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6" name="Ink 15">
                <a:extLst>
                  <a:ext uri="{FF2B5EF4-FFF2-40B4-BE49-F238E27FC236}">
                    <a16:creationId xmlns:a16="http://schemas.microsoft.com/office/drawing/2014/main" id="{26869640-4F37-4F30-9F80-A3EA2EE5CC34}"/>
                  </a:ext>
                </a:extLst>
              </p14:cNvPr>
              <p14:cNvContentPartPr/>
              <p14:nvPr/>
            </p14:nvContentPartPr>
            <p14:xfrm>
              <a:off x="5845543" y="1273457"/>
              <a:ext cx="4087440" cy="360"/>
            </p14:xfrm>
          </p:contentPart>
        </mc:Choice>
        <mc:Fallback xmlns="">
          <p:pic>
            <p:nvPicPr>
              <p:cNvPr id="16" name="Ink 15">
                <a:extLst>
                  <a:ext uri="{FF2B5EF4-FFF2-40B4-BE49-F238E27FC236}">
                    <a16:creationId xmlns:a16="http://schemas.microsoft.com/office/drawing/2014/main" id="{26869640-4F37-4F30-9F80-A3EA2EE5CC34}"/>
                  </a:ext>
                </a:extLst>
              </p:cNvPr>
              <p:cNvPicPr/>
              <p:nvPr/>
            </p:nvPicPr>
            <p:blipFill>
              <a:blip r:embed="rId10"/>
              <a:stretch>
                <a:fillRect/>
              </a:stretch>
            </p:blipFill>
            <p:spPr>
              <a:xfrm>
                <a:off x="5841223" y="1269137"/>
                <a:ext cx="4096080" cy="9000"/>
              </a:xfrm>
              <a:prstGeom prst="rect">
                <a:avLst/>
              </a:prstGeom>
            </p:spPr>
          </p:pic>
        </mc:Fallback>
      </mc:AlternateContent>
    </p:spTree>
    <p:extLst>
      <p:ext uri="{BB962C8B-B14F-4D97-AF65-F5344CB8AC3E}">
        <p14:creationId xmlns:p14="http://schemas.microsoft.com/office/powerpoint/2010/main" val="332215904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sz="3600" dirty="0"/>
              <a:t>Automating Context Creation</a:t>
            </a:r>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515069" y="1798003"/>
            <a:ext cx="4433107" cy="4301399"/>
          </a:xfrm>
        </p:spPr>
        <p:txBody>
          <a:bodyPr>
            <a:normAutofit/>
          </a:bodyPr>
          <a:lstStyle/>
          <a:p>
            <a:r>
              <a:rPr lang="en-US" sz="2000" dirty="0"/>
              <a:t>But we only have the one Context for now, so just calling it Context is fine.</a:t>
            </a:r>
          </a:p>
          <a:p>
            <a:endParaRPr lang="en-US" sz="2000" dirty="0"/>
          </a:p>
          <a:p>
            <a:r>
              <a:rPr lang="en-US" sz="2000" dirty="0"/>
              <a:t>The other thing – we don’t have “data” any more – we called that property in our Provider “state”</a:t>
            </a:r>
          </a:p>
          <a:p>
            <a:endParaRPr lang="en-US" sz="2000" dirty="0"/>
          </a:p>
        </p:txBody>
      </p:sp>
      <p:sp>
        <p:nvSpPr>
          <p:cNvPr id="5" name="TextBox 4">
            <a:extLst>
              <a:ext uri="{FF2B5EF4-FFF2-40B4-BE49-F238E27FC236}">
                <a16:creationId xmlns:a16="http://schemas.microsoft.com/office/drawing/2014/main" id="{380722B7-5689-4022-ADD8-61826EA825FC}"/>
              </a:ext>
            </a:extLst>
          </p:cNvPr>
          <p:cNvSpPr txBox="1"/>
          <p:nvPr/>
        </p:nvSpPr>
        <p:spPr>
          <a:xfrm>
            <a:off x="9165435" y="5391427"/>
            <a:ext cx="1745671" cy="369332"/>
          </a:xfrm>
          <a:prstGeom prst="rect">
            <a:avLst/>
          </a:prstGeom>
          <a:noFill/>
        </p:spPr>
        <p:txBody>
          <a:bodyPr wrap="none" rtlCol="0">
            <a:spAutoFit/>
          </a:bodyPr>
          <a:lstStyle/>
          <a:p>
            <a:r>
              <a:rPr lang="en-US" i="1" dirty="0"/>
              <a:t>IndexScreen.js</a:t>
            </a:r>
          </a:p>
        </p:txBody>
      </p:sp>
      <p:pic>
        <p:nvPicPr>
          <p:cNvPr id="6" name="Picture 5">
            <a:extLst>
              <a:ext uri="{FF2B5EF4-FFF2-40B4-BE49-F238E27FC236}">
                <a16:creationId xmlns:a16="http://schemas.microsoft.com/office/drawing/2014/main" id="{72B612F2-E97C-4753-A85D-F7BC15AC3841}"/>
              </a:ext>
            </a:extLst>
          </p:cNvPr>
          <p:cNvPicPr>
            <a:picLocks noChangeAspect="1"/>
          </p:cNvPicPr>
          <p:nvPr/>
        </p:nvPicPr>
        <p:blipFill>
          <a:blip r:embed="rId2"/>
          <a:stretch>
            <a:fillRect/>
          </a:stretch>
        </p:blipFill>
        <p:spPr>
          <a:xfrm>
            <a:off x="5467004" y="0"/>
            <a:ext cx="6724996" cy="5391427"/>
          </a:xfrm>
          <a:prstGeom prst="rect">
            <a:avLst/>
          </a:prstGeom>
        </p:spPr>
      </p:pic>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C84CE463-CD17-4E14-8A61-7E2D12AEEE5F}"/>
                  </a:ext>
                </a:extLst>
              </p14:cNvPr>
              <p14:cNvContentPartPr/>
              <p14:nvPr/>
            </p14:nvContentPartPr>
            <p14:xfrm>
              <a:off x="6921729" y="1619535"/>
              <a:ext cx="378360" cy="6480"/>
            </p14:xfrm>
          </p:contentPart>
        </mc:Choice>
        <mc:Fallback xmlns="">
          <p:pic>
            <p:nvPicPr>
              <p:cNvPr id="4" name="Ink 3">
                <a:extLst>
                  <a:ext uri="{FF2B5EF4-FFF2-40B4-BE49-F238E27FC236}">
                    <a16:creationId xmlns:a16="http://schemas.microsoft.com/office/drawing/2014/main" id="{C84CE463-CD17-4E14-8A61-7E2D12AEEE5F}"/>
                  </a:ext>
                </a:extLst>
              </p:cNvPr>
              <p:cNvPicPr/>
              <p:nvPr/>
            </p:nvPicPr>
            <p:blipFill>
              <a:blip r:embed="rId4"/>
              <a:stretch>
                <a:fillRect/>
              </a:stretch>
            </p:blipFill>
            <p:spPr>
              <a:xfrm>
                <a:off x="6903729" y="1601535"/>
                <a:ext cx="41400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80713EE6-EF48-4008-885E-2BCE23D8DF3E}"/>
                  </a:ext>
                </a:extLst>
              </p14:cNvPr>
              <p14:cNvContentPartPr/>
              <p14:nvPr/>
            </p14:nvContentPartPr>
            <p14:xfrm>
              <a:off x="2210769" y="4727775"/>
              <a:ext cx="1893960" cy="18360"/>
            </p14:xfrm>
          </p:contentPart>
        </mc:Choice>
        <mc:Fallback xmlns="">
          <p:pic>
            <p:nvPicPr>
              <p:cNvPr id="7" name="Ink 6">
                <a:extLst>
                  <a:ext uri="{FF2B5EF4-FFF2-40B4-BE49-F238E27FC236}">
                    <a16:creationId xmlns:a16="http://schemas.microsoft.com/office/drawing/2014/main" id="{80713EE6-EF48-4008-885E-2BCE23D8DF3E}"/>
                  </a:ext>
                </a:extLst>
              </p:cNvPr>
              <p:cNvPicPr/>
              <p:nvPr/>
            </p:nvPicPr>
            <p:blipFill>
              <a:blip r:embed="rId6"/>
              <a:stretch>
                <a:fillRect/>
              </a:stretch>
            </p:blipFill>
            <p:spPr>
              <a:xfrm>
                <a:off x="2192769" y="4710135"/>
                <a:ext cx="1929600" cy="54000"/>
              </a:xfrm>
              <a:prstGeom prst="rect">
                <a:avLst/>
              </a:prstGeom>
            </p:spPr>
          </p:pic>
        </mc:Fallback>
      </mc:AlternateContent>
    </p:spTree>
    <p:extLst>
      <p:ext uri="{BB962C8B-B14F-4D97-AF65-F5344CB8AC3E}">
        <p14:creationId xmlns:p14="http://schemas.microsoft.com/office/powerpoint/2010/main" val="31994919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sz="3600" dirty="0"/>
              <a:t>Automating Context Creation</a:t>
            </a:r>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515069" y="1798003"/>
            <a:ext cx="4433107" cy="4301399"/>
          </a:xfrm>
        </p:spPr>
        <p:txBody>
          <a:bodyPr>
            <a:normAutofit/>
          </a:bodyPr>
          <a:lstStyle/>
          <a:p>
            <a:r>
              <a:rPr lang="en-US" sz="2000" dirty="0"/>
              <a:t>So we fix that by calling it state (the terms have to line up for </a:t>
            </a:r>
            <a:r>
              <a:rPr lang="en-US" sz="2000" dirty="0" err="1"/>
              <a:t>destructuring</a:t>
            </a:r>
            <a:r>
              <a:rPr lang="en-US" sz="2000" dirty="0"/>
              <a:t> to work).</a:t>
            </a:r>
          </a:p>
          <a:p>
            <a:endParaRPr lang="en-US" sz="2000" dirty="0"/>
          </a:p>
          <a:p>
            <a:r>
              <a:rPr lang="en-US" sz="2000" dirty="0"/>
              <a:t>Note that we update the data prop of our </a:t>
            </a:r>
            <a:r>
              <a:rPr lang="en-US" sz="2000" dirty="0" err="1"/>
              <a:t>FlatList</a:t>
            </a:r>
            <a:r>
              <a:rPr lang="en-US" sz="2000" dirty="0"/>
              <a:t> as well.</a:t>
            </a:r>
          </a:p>
          <a:p>
            <a:endParaRPr lang="en-US" sz="2000" dirty="0"/>
          </a:p>
          <a:p>
            <a:endParaRPr lang="en-US" sz="2000" dirty="0"/>
          </a:p>
        </p:txBody>
      </p:sp>
      <p:sp>
        <p:nvSpPr>
          <p:cNvPr id="5" name="TextBox 4">
            <a:extLst>
              <a:ext uri="{FF2B5EF4-FFF2-40B4-BE49-F238E27FC236}">
                <a16:creationId xmlns:a16="http://schemas.microsoft.com/office/drawing/2014/main" id="{380722B7-5689-4022-ADD8-61826EA825FC}"/>
              </a:ext>
            </a:extLst>
          </p:cNvPr>
          <p:cNvSpPr txBox="1"/>
          <p:nvPr/>
        </p:nvSpPr>
        <p:spPr>
          <a:xfrm>
            <a:off x="9067049" y="5550185"/>
            <a:ext cx="1745671" cy="369332"/>
          </a:xfrm>
          <a:prstGeom prst="rect">
            <a:avLst/>
          </a:prstGeom>
          <a:noFill/>
        </p:spPr>
        <p:txBody>
          <a:bodyPr wrap="none" rtlCol="0">
            <a:spAutoFit/>
          </a:bodyPr>
          <a:lstStyle/>
          <a:p>
            <a:r>
              <a:rPr lang="en-US" i="1" dirty="0"/>
              <a:t>IndexScreen.js</a:t>
            </a:r>
          </a:p>
        </p:txBody>
      </p:sp>
      <p:pic>
        <p:nvPicPr>
          <p:cNvPr id="13" name="Picture 12">
            <a:extLst>
              <a:ext uri="{FF2B5EF4-FFF2-40B4-BE49-F238E27FC236}">
                <a16:creationId xmlns:a16="http://schemas.microsoft.com/office/drawing/2014/main" id="{CA9DE96D-0CF8-4FFF-A6AE-92A9BC28B641}"/>
              </a:ext>
            </a:extLst>
          </p:cNvPr>
          <p:cNvPicPr>
            <a:picLocks noChangeAspect="1"/>
          </p:cNvPicPr>
          <p:nvPr/>
        </p:nvPicPr>
        <p:blipFill>
          <a:blip r:embed="rId2"/>
          <a:stretch>
            <a:fillRect/>
          </a:stretch>
        </p:blipFill>
        <p:spPr>
          <a:xfrm>
            <a:off x="5212991" y="0"/>
            <a:ext cx="6979009" cy="5550185"/>
          </a:xfrm>
          <a:prstGeom prst="rect">
            <a:avLst/>
          </a:prstGeom>
        </p:spPr>
      </p:pic>
      <mc:AlternateContent xmlns:mc="http://schemas.openxmlformats.org/markup-compatibility/2006" xmlns:p14="http://schemas.microsoft.com/office/powerpoint/2010/main">
        <mc:Choice Requires="p14">
          <p:contentPart p14:bwMode="auto" r:id="rId3">
            <p14:nvContentPartPr>
              <p14:cNvPr id="14" name="Ink 13">
                <a:extLst>
                  <a:ext uri="{FF2B5EF4-FFF2-40B4-BE49-F238E27FC236}">
                    <a16:creationId xmlns:a16="http://schemas.microsoft.com/office/drawing/2014/main" id="{11E54E1C-E001-4BBA-A19A-0ECD111BB627}"/>
                  </a:ext>
                </a:extLst>
              </p14:cNvPr>
              <p14:cNvContentPartPr/>
              <p14:nvPr/>
            </p14:nvContentPartPr>
            <p14:xfrm>
              <a:off x="6921729" y="1821495"/>
              <a:ext cx="315360" cy="27000"/>
            </p14:xfrm>
          </p:contentPart>
        </mc:Choice>
        <mc:Fallback xmlns="">
          <p:pic>
            <p:nvPicPr>
              <p:cNvPr id="14" name="Ink 13">
                <a:extLst>
                  <a:ext uri="{FF2B5EF4-FFF2-40B4-BE49-F238E27FC236}">
                    <a16:creationId xmlns:a16="http://schemas.microsoft.com/office/drawing/2014/main" id="{11E54E1C-E001-4BBA-A19A-0ECD111BB627}"/>
                  </a:ext>
                </a:extLst>
              </p:cNvPr>
              <p:cNvPicPr/>
              <p:nvPr/>
            </p:nvPicPr>
            <p:blipFill>
              <a:blip r:embed="rId4"/>
              <a:stretch>
                <a:fillRect/>
              </a:stretch>
            </p:blipFill>
            <p:spPr>
              <a:xfrm>
                <a:off x="6903729" y="1803855"/>
                <a:ext cx="351000" cy="626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5" name="Ink 14">
                <a:extLst>
                  <a:ext uri="{FF2B5EF4-FFF2-40B4-BE49-F238E27FC236}">
                    <a16:creationId xmlns:a16="http://schemas.microsoft.com/office/drawing/2014/main" id="{5B5ED9B1-A1D4-41E7-B00E-9C39365BC3C4}"/>
                  </a:ext>
                </a:extLst>
              </p14:cNvPr>
              <p14:cNvContentPartPr/>
              <p14:nvPr/>
            </p14:nvContentPartPr>
            <p14:xfrm>
              <a:off x="7164369" y="2864415"/>
              <a:ext cx="840960" cy="36000"/>
            </p14:xfrm>
          </p:contentPart>
        </mc:Choice>
        <mc:Fallback xmlns="">
          <p:pic>
            <p:nvPicPr>
              <p:cNvPr id="15" name="Ink 14">
                <a:extLst>
                  <a:ext uri="{FF2B5EF4-FFF2-40B4-BE49-F238E27FC236}">
                    <a16:creationId xmlns:a16="http://schemas.microsoft.com/office/drawing/2014/main" id="{5B5ED9B1-A1D4-41E7-B00E-9C39365BC3C4}"/>
                  </a:ext>
                </a:extLst>
              </p:cNvPr>
              <p:cNvPicPr/>
              <p:nvPr/>
            </p:nvPicPr>
            <p:blipFill>
              <a:blip r:embed="rId6"/>
              <a:stretch>
                <a:fillRect/>
              </a:stretch>
            </p:blipFill>
            <p:spPr>
              <a:xfrm>
                <a:off x="7146729" y="2846415"/>
                <a:ext cx="876600" cy="71640"/>
              </a:xfrm>
              <a:prstGeom prst="rect">
                <a:avLst/>
              </a:prstGeom>
            </p:spPr>
          </p:pic>
        </mc:Fallback>
      </mc:AlternateContent>
    </p:spTree>
    <p:extLst>
      <p:ext uri="{BB962C8B-B14F-4D97-AF65-F5344CB8AC3E}">
        <p14:creationId xmlns:p14="http://schemas.microsoft.com/office/powerpoint/2010/main" val="405496054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sz="3600" dirty="0"/>
              <a:t>Automating Context Creation</a:t>
            </a:r>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515069" y="1798003"/>
            <a:ext cx="4433107" cy="4301399"/>
          </a:xfrm>
        </p:spPr>
        <p:txBody>
          <a:bodyPr>
            <a:normAutofit/>
          </a:bodyPr>
          <a:lstStyle/>
          <a:p>
            <a:r>
              <a:rPr lang="en-US" sz="2000" dirty="0"/>
              <a:t>Moving over to App.js…</a:t>
            </a:r>
          </a:p>
          <a:p>
            <a:endParaRPr lang="en-US" sz="2000" dirty="0"/>
          </a:p>
          <a:p>
            <a:r>
              <a:rPr lang="en-US" sz="2000" dirty="0"/>
              <a:t>You can see that we import </a:t>
            </a:r>
            <a:r>
              <a:rPr lang="en-US" sz="2000" dirty="0" err="1"/>
              <a:t>BlogProvider</a:t>
            </a:r>
            <a:r>
              <a:rPr lang="en-US" sz="2000" dirty="0"/>
              <a:t>…</a:t>
            </a:r>
          </a:p>
          <a:p>
            <a:endParaRPr lang="en-US" sz="2000" dirty="0"/>
          </a:p>
          <a:p>
            <a:r>
              <a:rPr lang="en-US" sz="2000" dirty="0"/>
              <a:t>But again – it is no longer called </a:t>
            </a:r>
            <a:r>
              <a:rPr lang="en-US" sz="2000" dirty="0" err="1"/>
              <a:t>BlogProvider</a:t>
            </a:r>
            <a:r>
              <a:rPr lang="en-US" sz="2000" dirty="0"/>
              <a:t>, it is just called Provider.</a:t>
            </a:r>
          </a:p>
          <a:p>
            <a:endParaRPr lang="en-US" sz="2000" dirty="0"/>
          </a:p>
          <a:p>
            <a:endParaRPr lang="en-US" sz="2000" dirty="0"/>
          </a:p>
        </p:txBody>
      </p:sp>
      <p:sp>
        <p:nvSpPr>
          <p:cNvPr id="5" name="TextBox 4">
            <a:extLst>
              <a:ext uri="{FF2B5EF4-FFF2-40B4-BE49-F238E27FC236}">
                <a16:creationId xmlns:a16="http://schemas.microsoft.com/office/drawing/2014/main" id="{380722B7-5689-4022-ADD8-61826EA825FC}"/>
              </a:ext>
            </a:extLst>
          </p:cNvPr>
          <p:cNvSpPr txBox="1"/>
          <p:nvPr/>
        </p:nvSpPr>
        <p:spPr>
          <a:xfrm>
            <a:off x="9269606" y="5324479"/>
            <a:ext cx="844334" cy="369332"/>
          </a:xfrm>
          <a:prstGeom prst="rect">
            <a:avLst/>
          </a:prstGeom>
          <a:noFill/>
        </p:spPr>
        <p:txBody>
          <a:bodyPr wrap="none" rtlCol="0">
            <a:spAutoFit/>
          </a:bodyPr>
          <a:lstStyle/>
          <a:p>
            <a:r>
              <a:rPr lang="en-US" i="1" dirty="0"/>
              <a:t>App.js</a:t>
            </a:r>
          </a:p>
        </p:txBody>
      </p:sp>
      <p:pic>
        <p:nvPicPr>
          <p:cNvPr id="6" name="Picture 5">
            <a:extLst>
              <a:ext uri="{FF2B5EF4-FFF2-40B4-BE49-F238E27FC236}">
                <a16:creationId xmlns:a16="http://schemas.microsoft.com/office/drawing/2014/main" id="{29525740-252B-4BE7-B46A-7449F261F32E}"/>
              </a:ext>
            </a:extLst>
          </p:cNvPr>
          <p:cNvPicPr>
            <a:picLocks noChangeAspect="1"/>
          </p:cNvPicPr>
          <p:nvPr/>
        </p:nvPicPr>
        <p:blipFill>
          <a:blip r:embed="rId2"/>
          <a:stretch>
            <a:fillRect/>
          </a:stretch>
        </p:blipFill>
        <p:spPr>
          <a:xfrm>
            <a:off x="5942076" y="0"/>
            <a:ext cx="6083613" cy="5277121"/>
          </a:xfrm>
          <a:prstGeom prst="rect">
            <a:avLst/>
          </a:prstGeom>
        </p:spPr>
      </p:pic>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04C1DEC6-5904-46C8-8EBA-782E795B55DF}"/>
                  </a:ext>
                </a:extLst>
              </p14:cNvPr>
              <p14:cNvContentPartPr/>
              <p14:nvPr/>
            </p14:nvContentPartPr>
            <p14:xfrm>
              <a:off x="7181649" y="1174575"/>
              <a:ext cx="958320" cy="6480"/>
            </p14:xfrm>
          </p:contentPart>
        </mc:Choice>
        <mc:Fallback xmlns="">
          <p:pic>
            <p:nvPicPr>
              <p:cNvPr id="7" name="Ink 6">
                <a:extLst>
                  <a:ext uri="{FF2B5EF4-FFF2-40B4-BE49-F238E27FC236}">
                    <a16:creationId xmlns:a16="http://schemas.microsoft.com/office/drawing/2014/main" id="{04C1DEC6-5904-46C8-8EBA-782E795B55DF}"/>
                  </a:ext>
                </a:extLst>
              </p:cNvPr>
              <p:cNvPicPr/>
              <p:nvPr/>
            </p:nvPicPr>
            <p:blipFill>
              <a:blip r:embed="rId4"/>
              <a:stretch>
                <a:fillRect/>
              </a:stretch>
            </p:blipFill>
            <p:spPr>
              <a:xfrm>
                <a:off x="7164009" y="1156935"/>
                <a:ext cx="99396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62BA70A6-04D8-46BA-A4AF-0A0C809E9041}"/>
                  </a:ext>
                </a:extLst>
              </p14:cNvPr>
              <p14:cNvContentPartPr/>
              <p14:nvPr/>
            </p14:nvContentPartPr>
            <p14:xfrm>
              <a:off x="763929" y="5260575"/>
              <a:ext cx="972360" cy="360"/>
            </p14:xfrm>
          </p:contentPart>
        </mc:Choice>
        <mc:Fallback xmlns="">
          <p:pic>
            <p:nvPicPr>
              <p:cNvPr id="8" name="Ink 7">
                <a:extLst>
                  <a:ext uri="{FF2B5EF4-FFF2-40B4-BE49-F238E27FC236}">
                    <a16:creationId xmlns:a16="http://schemas.microsoft.com/office/drawing/2014/main" id="{62BA70A6-04D8-46BA-A4AF-0A0C809E9041}"/>
                  </a:ext>
                </a:extLst>
              </p:cNvPr>
              <p:cNvPicPr/>
              <p:nvPr/>
            </p:nvPicPr>
            <p:blipFill>
              <a:blip r:embed="rId6"/>
              <a:stretch>
                <a:fillRect/>
              </a:stretch>
            </p:blipFill>
            <p:spPr>
              <a:xfrm>
                <a:off x="745929" y="5242575"/>
                <a:ext cx="1008000" cy="36000"/>
              </a:xfrm>
              <a:prstGeom prst="rect">
                <a:avLst/>
              </a:prstGeom>
            </p:spPr>
          </p:pic>
        </mc:Fallback>
      </mc:AlternateContent>
    </p:spTree>
    <p:extLst>
      <p:ext uri="{BB962C8B-B14F-4D97-AF65-F5344CB8AC3E}">
        <p14:creationId xmlns:p14="http://schemas.microsoft.com/office/powerpoint/2010/main" val="333226548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sz="3600" dirty="0"/>
              <a:t>Automating Context Creation</a:t>
            </a:r>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515069" y="1798003"/>
            <a:ext cx="4433107" cy="4301399"/>
          </a:xfrm>
        </p:spPr>
        <p:txBody>
          <a:bodyPr>
            <a:normAutofit/>
          </a:bodyPr>
          <a:lstStyle/>
          <a:p>
            <a:r>
              <a:rPr lang="en-US" sz="2000" dirty="0"/>
              <a:t>But if we update everything to now just reference “Provider”…</a:t>
            </a:r>
          </a:p>
          <a:p>
            <a:endParaRPr lang="en-US" sz="2000" dirty="0"/>
          </a:p>
          <a:p>
            <a:r>
              <a:rPr lang="en-US" sz="2000" dirty="0"/>
              <a:t>We should now be good to go!</a:t>
            </a:r>
          </a:p>
          <a:p>
            <a:endParaRPr lang="en-US" sz="2000" dirty="0"/>
          </a:p>
          <a:p>
            <a:endParaRPr lang="en-US" sz="2000" dirty="0"/>
          </a:p>
        </p:txBody>
      </p:sp>
      <p:sp>
        <p:nvSpPr>
          <p:cNvPr id="5" name="TextBox 4">
            <a:extLst>
              <a:ext uri="{FF2B5EF4-FFF2-40B4-BE49-F238E27FC236}">
                <a16:creationId xmlns:a16="http://schemas.microsoft.com/office/drawing/2014/main" id="{380722B7-5689-4022-ADD8-61826EA825FC}"/>
              </a:ext>
            </a:extLst>
          </p:cNvPr>
          <p:cNvSpPr txBox="1"/>
          <p:nvPr/>
        </p:nvSpPr>
        <p:spPr>
          <a:xfrm>
            <a:off x="9288334" y="6008113"/>
            <a:ext cx="844334" cy="369332"/>
          </a:xfrm>
          <a:prstGeom prst="rect">
            <a:avLst/>
          </a:prstGeom>
          <a:noFill/>
        </p:spPr>
        <p:txBody>
          <a:bodyPr wrap="none" rtlCol="0">
            <a:spAutoFit/>
          </a:bodyPr>
          <a:lstStyle/>
          <a:p>
            <a:r>
              <a:rPr lang="en-US" i="1" dirty="0"/>
              <a:t>App.js</a:t>
            </a:r>
          </a:p>
        </p:txBody>
      </p:sp>
      <p:pic>
        <p:nvPicPr>
          <p:cNvPr id="9" name="Picture 8">
            <a:extLst>
              <a:ext uri="{FF2B5EF4-FFF2-40B4-BE49-F238E27FC236}">
                <a16:creationId xmlns:a16="http://schemas.microsoft.com/office/drawing/2014/main" id="{E8DF7482-5F0D-4AA2-A538-595D15D2996D}"/>
              </a:ext>
            </a:extLst>
          </p:cNvPr>
          <p:cNvPicPr>
            <a:picLocks noChangeAspect="1"/>
          </p:cNvPicPr>
          <p:nvPr/>
        </p:nvPicPr>
        <p:blipFill>
          <a:blip r:embed="rId2"/>
          <a:stretch>
            <a:fillRect/>
          </a:stretch>
        </p:blipFill>
        <p:spPr>
          <a:xfrm>
            <a:off x="5955980" y="0"/>
            <a:ext cx="6236020" cy="5550185"/>
          </a:xfrm>
          <a:prstGeom prst="rect">
            <a:avLst/>
          </a:prstGeom>
        </p:spPr>
      </p:pic>
      <mc:AlternateContent xmlns:mc="http://schemas.openxmlformats.org/markup-compatibility/2006" xmlns:p14="http://schemas.microsoft.com/office/powerpoint/2010/main">
        <mc:Choice Requires="p14">
          <p:contentPart p14:bwMode="auto" r:id="rId3">
            <p14:nvContentPartPr>
              <p14:cNvPr id="10" name="Ink 9">
                <a:extLst>
                  <a:ext uri="{FF2B5EF4-FFF2-40B4-BE49-F238E27FC236}">
                    <a16:creationId xmlns:a16="http://schemas.microsoft.com/office/drawing/2014/main" id="{A555C6BF-102C-487E-98B9-7D94A6231FC6}"/>
                  </a:ext>
                </a:extLst>
              </p14:cNvPr>
              <p14:cNvContentPartPr/>
              <p14:nvPr/>
            </p14:nvContentPartPr>
            <p14:xfrm>
              <a:off x="7390089" y="1383015"/>
              <a:ext cx="619560" cy="35280"/>
            </p14:xfrm>
          </p:contentPart>
        </mc:Choice>
        <mc:Fallback xmlns="">
          <p:pic>
            <p:nvPicPr>
              <p:cNvPr id="10" name="Ink 9">
                <a:extLst>
                  <a:ext uri="{FF2B5EF4-FFF2-40B4-BE49-F238E27FC236}">
                    <a16:creationId xmlns:a16="http://schemas.microsoft.com/office/drawing/2014/main" id="{A555C6BF-102C-487E-98B9-7D94A6231FC6}"/>
                  </a:ext>
                </a:extLst>
              </p:cNvPr>
              <p:cNvPicPr/>
              <p:nvPr/>
            </p:nvPicPr>
            <p:blipFill>
              <a:blip r:embed="rId4"/>
              <a:stretch>
                <a:fillRect/>
              </a:stretch>
            </p:blipFill>
            <p:spPr>
              <a:xfrm>
                <a:off x="7372449" y="1365015"/>
                <a:ext cx="655200" cy="709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1" name="Ink 10">
                <a:extLst>
                  <a:ext uri="{FF2B5EF4-FFF2-40B4-BE49-F238E27FC236}">
                    <a16:creationId xmlns:a16="http://schemas.microsoft.com/office/drawing/2014/main" id="{EC1E12A8-5D25-4BC4-AB4D-A1961D22006C}"/>
                  </a:ext>
                </a:extLst>
              </p14:cNvPr>
              <p14:cNvContentPartPr/>
              <p14:nvPr/>
            </p14:nvContentPartPr>
            <p14:xfrm>
              <a:off x="7591329" y="4646775"/>
              <a:ext cx="917280" cy="648360"/>
            </p14:xfrm>
          </p:contentPart>
        </mc:Choice>
        <mc:Fallback xmlns="">
          <p:pic>
            <p:nvPicPr>
              <p:cNvPr id="11" name="Ink 10">
                <a:extLst>
                  <a:ext uri="{FF2B5EF4-FFF2-40B4-BE49-F238E27FC236}">
                    <a16:creationId xmlns:a16="http://schemas.microsoft.com/office/drawing/2014/main" id="{EC1E12A8-5D25-4BC4-AB4D-A1961D22006C}"/>
                  </a:ext>
                </a:extLst>
              </p:cNvPr>
              <p:cNvPicPr/>
              <p:nvPr/>
            </p:nvPicPr>
            <p:blipFill>
              <a:blip r:embed="rId6"/>
              <a:stretch>
                <a:fillRect/>
              </a:stretch>
            </p:blipFill>
            <p:spPr>
              <a:xfrm>
                <a:off x="7573689" y="4628775"/>
                <a:ext cx="952920" cy="684000"/>
              </a:xfrm>
              <a:prstGeom prst="rect">
                <a:avLst/>
              </a:prstGeom>
            </p:spPr>
          </p:pic>
        </mc:Fallback>
      </mc:AlternateContent>
    </p:spTree>
    <p:extLst>
      <p:ext uri="{BB962C8B-B14F-4D97-AF65-F5344CB8AC3E}">
        <p14:creationId xmlns:p14="http://schemas.microsoft.com/office/powerpoint/2010/main" val="46470628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sz="3600" dirty="0"/>
              <a:t>Automating Context Creation</a:t>
            </a:r>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515069" y="1798003"/>
            <a:ext cx="4433107" cy="4301399"/>
          </a:xfrm>
        </p:spPr>
        <p:txBody>
          <a:bodyPr>
            <a:normAutofit/>
          </a:bodyPr>
          <a:lstStyle/>
          <a:p>
            <a:pPr marL="0" indent="0">
              <a:buNone/>
            </a:pPr>
            <a:endParaRPr lang="en-US" sz="2000" dirty="0"/>
          </a:p>
          <a:p>
            <a:endParaRPr lang="en-US" sz="2000" dirty="0"/>
          </a:p>
          <a:p>
            <a:endParaRPr lang="en-US" sz="2000" dirty="0"/>
          </a:p>
        </p:txBody>
      </p:sp>
      <p:sp>
        <p:nvSpPr>
          <p:cNvPr id="5" name="TextBox 4">
            <a:extLst>
              <a:ext uri="{FF2B5EF4-FFF2-40B4-BE49-F238E27FC236}">
                <a16:creationId xmlns:a16="http://schemas.microsoft.com/office/drawing/2014/main" id="{380722B7-5689-4022-ADD8-61826EA825FC}"/>
              </a:ext>
            </a:extLst>
          </p:cNvPr>
          <p:cNvSpPr txBox="1"/>
          <p:nvPr/>
        </p:nvSpPr>
        <p:spPr>
          <a:xfrm>
            <a:off x="9334632" y="6215406"/>
            <a:ext cx="844334" cy="369332"/>
          </a:xfrm>
          <a:prstGeom prst="rect">
            <a:avLst/>
          </a:prstGeom>
          <a:noFill/>
        </p:spPr>
        <p:txBody>
          <a:bodyPr wrap="none" rtlCol="0">
            <a:spAutoFit/>
          </a:bodyPr>
          <a:lstStyle/>
          <a:p>
            <a:r>
              <a:rPr lang="en-US" i="1" dirty="0"/>
              <a:t>App.js</a:t>
            </a:r>
          </a:p>
        </p:txBody>
      </p:sp>
      <p:sp>
        <p:nvSpPr>
          <p:cNvPr id="8" name="Content Placeholder 2">
            <a:extLst>
              <a:ext uri="{FF2B5EF4-FFF2-40B4-BE49-F238E27FC236}">
                <a16:creationId xmlns:a16="http://schemas.microsoft.com/office/drawing/2014/main" id="{E077CA19-5B19-467F-9997-F93C60048241}"/>
              </a:ext>
            </a:extLst>
          </p:cNvPr>
          <p:cNvSpPr txBox="1">
            <a:spLocks/>
          </p:cNvSpPr>
          <p:nvPr/>
        </p:nvSpPr>
        <p:spPr>
          <a:xfrm>
            <a:off x="667469" y="1950403"/>
            <a:ext cx="4433107" cy="4301399"/>
          </a:xfrm>
          <a:prstGeom prst="rect">
            <a:avLst/>
          </a:prstGeom>
        </p:spPr>
        <p:txBody>
          <a:bodyPr vert="horz" lIns="91440" tIns="45720" rIns="91440" bIns="45720" rtlCol="0">
            <a:normAutofit/>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r>
              <a:rPr lang="en-US" sz="2000" dirty="0"/>
              <a:t>FYI – a couple of things to note…</a:t>
            </a:r>
          </a:p>
          <a:p>
            <a:endParaRPr lang="en-US" sz="2000" dirty="0"/>
          </a:p>
          <a:p>
            <a:r>
              <a:rPr lang="en-US" sz="2000" dirty="0"/>
              <a:t>If you do end up making use of multiple contexts, you need to wrap your app in ALL of them.</a:t>
            </a:r>
          </a:p>
          <a:p>
            <a:endParaRPr lang="en-US" sz="2000" dirty="0"/>
          </a:p>
          <a:p>
            <a:r>
              <a:rPr lang="en-US" sz="2000" dirty="0"/>
              <a:t>The order you do the wrapping shouldn’t matter.</a:t>
            </a:r>
          </a:p>
          <a:p>
            <a:endParaRPr lang="en-US" sz="2000" dirty="0"/>
          </a:p>
          <a:p>
            <a:endParaRPr lang="en-US" sz="2000" dirty="0"/>
          </a:p>
        </p:txBody>
      </p:sp>
      <p:pic>
        <p:nvPicPr>
          <p:cNvPr id="6" name="Picture 5">
            <a:extLst>
              <a:ext uri="{FF2B5EF4-FFF2-40B4-BE49-F238E27FC236}">
                <a16:creationId xmlns:a16="http://schemas.microsoft.com/office/drawing/2014/main" id="{9DF2F55E-5950-4C77-9CFE-C852F264E64A}"/>
              </a:ext>
            </a:extLst>
          </p:cNvPr>
          <p:cNvPicPr>
            <a:picLocks noChangeAspect="1"/>
          </p:cNvPicPr>
          <p:nvPr/>
        </p:nvPicPr>
        <p:blipFill>
          <a:blip r:embed="rId2"/>
          <a:stretch>
            <a:fillRect/>
          </a:stretch>
        </p:blipFill>
        <p:spPr>
          <a:xfrm>
            <a:off x="4927227" y="0"/>
            <a:ext cx="7264773" cy="6255071"/>
          </a:xfrm>
          <a:prstGeom prst="rect">
            <a:avLst/>
          </a:prstGeom>
        </p:spPr>
      </p:pic>
      <p:grpSp>
        <p:nvGrpSpPr>
          <p:cNvPr id="13" name="Group 12">
            <a:extLst>
              <a:ext uri="{FF2B5EF4-FFF2-40B4-BE49-F238E27FC236}">
                <a16:creationId xmlns:a16="http://schemas.microsoft.com/office/drawing/2014/main" id="{4E754539-75D6-4186-9A60-B5EB0E82D3B4}"/>
              </a:ext>
            </a:extLst>
          </p:cNvPr>
          <p:cNvGrpSpPr/>
          <p:nvPr/>
        </p:nvGrpSpPr>
        <p:grpSpPr>
          <a:xfrm>
            <a:off x="6131889" y="1145775"/>
            <a:ext cx="2315520" cy="591120"/>
            <a:chOff x="6131889" y="1145775"/>
            <a:chExt cx="2315520" cy="591120"/>
          </a:xfrm>
        </p:grpSpPr>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00641F87-FEF8-45BF-BBA1-CA99565ACAD0}"/>
                    </a:ext>
                  </a:extLst>
                </p14:cNvPr>
                <p14:cNvContentPartPr/>
                <p14:nvPr/>
              </p14:nvContentPartPr>
              <p14:xfrm>
                <a:off x="6273369" y="1671735"/>
                <a:ext cx="2174040" cy="65160"/>
              </p14:xfrm>
            </p:contentPart>
          </mc:Choice>
          <mc:Fallback xmlns="">
            <p:pic>
              <p:nvPicPr>
                <p:cNvPr id="7" name="Ink 6">
                  <a:extLst>
                    <a:ext uri="{FF2B5EF4-FFF2-40B4-BE49-F238E27FC236}">
                      <a16:creationId xmlns:a16="http://schemas.microsoft.com/office/drawing/2014/main" id="{00641F87-FEF8-45BF-BBA1-CA99565ACAD0}"/>
                    </a:ext>
                  </a:extLst>
                </p:cNvPr>
                <p:cNvPicPr/>
                <p:nvPr/>
              </p:nvPicPr>
              <p:blipFill>
                <a:blip r:embed="rId4"/>
                <a:stretch>
                  <a:fillRect/>
                </a:stretch>
              </p:blipFill>
              <p:spPr>
                <a:xfrm>
                  <a:off x="6255369" y="1654095"/>
                  <a:ext cx="2209680" cy="1008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2" name="Ink 11">
                  <a:extLst>
                    <a:ext uri="{FF2B5EF4-FFF2-40B4-BE49-F238E27FC236}">
                      <a16:creationId xmlns:a16="http://schemas.microsoft.com/office/drawing/2014/main" id="{17E4CF78-2E9B-43AF-B07B-1799728404D9}"/>
                    </a:ext>
                  </a:extLst>
                </p14:cNvPr>
                <p14:cNvContentPartPr/>
                <p14:nvPr/>
              </p14:nvContentPartPr>
              <p14:xfrm>
                <a:off x="6131889" y="1145775"/>
                <a:ext cx="60480" cy="429840"/>
              </p14:xfrm>
            </p:contentPart>
          </mc:Choice>
          <mc:Fallback xmlns="">
            <p:pic>
              <p:nvPicPr>
                <p:cNvPr id="12" name="Ink 11">
                  <a:extLst>
                    <a:ext uri="{FF2B5EF4-FFF2-40B4-BE49-F238E27FC236}">
                      <a16:creationId xmlns:a16="http://schemas.microsoft.com/office/drawing/2014/main" id="{17E4CF78-2E9B-43AF-B07B-1799728404D9}"/>
                    </a:ext>
                  </a:extLst>
                </p:cNvPr>
                <p:cNvPicPr/>
                <p:nvPr/>
              </p:nvPicPr>
              <p:blipFill>
                <a:blip r:embed="rId6"/>
                <a:stretch>
                  <a:fillRect/>
                </a:stretch>
              </p:blipFill>
              <p:spPr>
                <a:xfrm>
                  <a:off x="6114249" y="1127775"/>
                  <a:ext cx="96120" cy="4654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
            <p14:nvContentPartPr>
              <p14:cNvPr id="14" name="Ink 13">
                <a:extLst>
                  <a:ext uri="{FF2B5EF4-FFF2-40B4-BE49-F238E27FC236}">
                    <a16:creationId xmlns:a16="http://schemas.microsoft.com/office/drawing/2014/main" id="{DE5EDBCE-82AE-46E9-8C40-D4F051C31EC2}"/>
                  </a:ext>
                </a:extLst>
              </p14:cNvPr>
              <p14:cNvContentPartPr/>
              <p14:nvPr/>
            </p14:nvContentPartPr>
            <p14:xfrm>
              <a:off x="7771689" y="4901295"/>
              <a:ext cx="83160" cy="1151280"/>
            </p14:xfrm>
          </p:contentPart>
        </mc:Choice>
        <mc:Fallback xmlns="">
          <p:pic>
            <p:nvPicPr>
              <p:cNvPr id="14" name="Ink 13">
                <a:extLst>
                  <a:ext uri="{FF2B5EF4-FFF2-40B4-BE49-F238E27FC236}">
                    <a16:creationId xmlns:a16="http://schemas.microsoft.com/office/drawing/2014/main" id="{DE5EDBCE-82AE-46E9-8C40-D4F051C31EC2}"/>
                  </a:ext>
                </a:extLst>
              </p:cNvPr>
              <p:cNvPicPr/>
              <p:nvPr/>
            </p:nvPicPr>
            <p:blipFill>
              <a:blip r:embed="rId8"/>
              <a:stretch>
                <a:fillRect/>
              </a:stretch>
            </p:blipFill>
            <p:spPr>
              <a:xfrm>
                <a:off x="7754049" y="4883655"/>
                <a:ext cx="118800" cy="1186920"/>
              </a:xfrm>
              <a:prstGeom prst="rect">
                <a:avLst/>
              </a:prstGeom>
            </p:spPr>
          </p:pic>
        </mc:Fallback>
      </mc:AlternateContent>
    </p:spTree>
    <p:extLst>
      <p:ext uri="{BB962C8B-B14F-4D97-AF65-F5344CB8AC3E}">
        <p14:creationId xmlns:p14="http://schemas.microsoft.com/office/powerpoint/2010/main" val="72420481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sz="3600" dirty="0"/>
              <a:t>Automating Context Creation</a:t>
            </a:r>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515069" y="1798003"/>
            <a:ext cx="4433107" cy="4301399"/>
          </a:xfrm>
        </p:spPr>
        <p:txBody>
          <a:bodyPr>
            <a:normAutofit/>
          </a:bodyPr>
          <a:lstStyle/>
          <a:p>
            <a:pPr marL="0" indent="0">
              <a:buNone/>
            </a:pPr>
            <a:endParaRPr lang="en-US" sz="2000" dirty="0"/>
          </a:p>
          <a:p>
            <a:endParaRPr lang="en-US" sz="2000" dirty="0"/>
          </a:p>
          <a:p>
            <a:endParaRPr lang="en-US" sz="2000" dirty="0"/>
          </a:p>
        </p:txBody>
      </p:sp>
      <p:sp>
        <p:nvSpPr>
          <p:cNvPr id="5" name="TextBox 4">
            <a:extLst>
              <a:ext uri="{FF2B5EF4-FFF2-40B4-BE49-F238E27FC236}">
                <a16:creationId xmlns:a16="http://schemas.microsoft.com/office/drawing/2014/main" id="{380722B7-5689-4022-ADD8-61826EA825FC}"/>
              </a:ext>
            </a:extLst>
          </p:cNvPr>
          <p:cNvSpPr txBox="1"/>
          <p:nvPr/>
        </p:nvSpPr>
        <p:spPr>
          <a:xfrm>
            <a:off x="9334632" y="5834300"/>
            <a:ext cx="1745671" cy="369332"/>
          </a:xfrm>
          <a:prstGeom prst="rect">
            <a:avLst/>
          </a:prstGeom>
          <a:noFill/>
        </p:spPr>
        <p:txBody>
          <a:bodyPr wrap="none" rtlCol="0">
            <a:spAutoFit/>
          </a:bodyPr>
          <a:lstStyle/>
          <a:p>
            <a:r>
              <a:rPr lang="en-US" i="1" dirty="0"/>
              <a:t>IndexScreen.js</a:t>
            </a:r>
          </a:p>
        </p:txBody>
      </p:sp>
      <p:sp>
        <p:nvSpPr>
          <p:cNvPr id="8" name="Content Placeholder 2">
            <a:extLst>
              <a:ext uri="{FF2B5EF4-FFF2-40B4-BE49-F238E27FC236}">
                <a16:creationId xmlns:a16="http://schemas.microsoft.com/office/drawing/2014/main" id="{E077CA19-5B19-467F-9997-F93C60048241}"/>
              </a:ext>
            </a:extLst>
          </p:cNvPr>
          <p:cNvSpPr txBox="1">
            <a:spLocks/>
          </p:cNvSpPr>
          <p:nvPr/>
        </p:nvSpPr>
        <p:spPr>
          <a:xfrm>
            <a:off x="667469" y="1950403"/>
            <a:ext cx="4066577" cy="4301399"/>
          </a:xfrm>
          <a:prstGeom prst="rect">
            <a:avLst/>
          </a:prstGeom>
        </p:spPr>
        <p:txBody>
          <a:bodyPr vert="horz" lIns="91440" tIns="45720" rIns="91440" bIns="45720" rtlCol="0">
            <a:normAutofit fontScale="85000" lnSpcReduction="10000"/>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r>
              <a:rPr lang="en-US" sz="2000" dirty="0"/>
              <a:t>Likewise, if a component makes use of two Contexts, like in App.js…</a:t>
            </a:r>
          </a:p>
          <a:p>
            <a:endParaRPr lang="en-US" sz="2000" dirty="0"/>
          </a:p>
          <a:p>
            <a:r>
              <a:rPr lang="en-US" sz="2000" dirty="0"/>
              <a:t>In addition to using the ‘as’ keyword as previously discussed…</a:t>
            </a:r>
          </a:p>
          <a:p>
            <a:endParaRPr lang="en-US" sz="2000" dirty="0"/>
          </a:p>
          <a:p>
            <a:r>
              <a:rPr lang="en-US" sz="2000" dirty="0"/>
              <a:t>You might not be able to get away with </a:t>
            </a:r>
            <a:r>
              <a:rPr lang="en-US" sz="2000" dirty="0" err="1"/>
              <a:t>destructuring</a:t>
            </a:r>
            <a:r>
              <a:rPr lang="en-US" sz="2000" dirty="0"/>
              <a:t> right away</a:t>
            </a:r>
          </a:p>
          <a:p>
            <a:pPr lvl="1"/>
            <a:r>
              <a:rPr lang="en-US" sz="1800" dirty="0"/>
              <a:t>Since again, everything has the same name.</a:t>
            </a:r>
          </a:p>
          <a:p>
            <a:pPr lvl="1"/>
            <a:r>
              <a:rPr lang="en-US" sz="1800" dirty="0"/>
              <a:t>You can just use the “</a:t>
            </a:r>
            <a:r>
              <a:rPr lang="en-US" sz="1800" dirty="0" err="1"/>
              <a:t>useContext</a:t>
            </a:r>
            <a:r>
              <a:rPr lang="en-US" sz="1800" dirty="0"/>
              <a:t>()” hook to return an object that has everything that the Provider’s value prop contains instead.</a:t>
            </a:r>
          </a:p>
          <a:p>
            <a:endParaRPr lang="en-US" sz="2000" dirty="0"/>
          </a:p>
          <a:p>
            <a:endParaRPr lang="en-US" sz="2000" dirty="0"/>
          </a:p>
        </p:txBody>
      </p:sp>
      <p:pic>
        <p:nvPicPr>
          <p:cNvPr id="9" name="Picture 8">
            <a:extLst>
              <a:ext uri="{FF2B5EF4-FFF2-40B4-BE49-F238E27FC236}">
                <a16:creationId xmlns:a16="http://schemas.microsoft.com/office/drawing/2014/main" id="{91F638A4-3227-48A4-80E0-A70EF23894BB}"/>
              </a:ext>
            </a:extLst>
          </p:cNvPr>
          <p:cNvPicPr>
            <a:picLocks noChangeAspect="1"/>
          </p:cNvPicPr>
          <p:nvPr/>
        </p:nvPicPr>
        <p:blipFill>
          <a:blip r:embed="rId2"/>
          <a:stretch>
            <a:fillRect/>
          </a:stretch>
        </p:blipFill>
        <p:spPr>
          <a:xfrm>
            <a:off x="6096000" y="144684"/>
            <a:ext cx="5986972" cy="5729468"/>
          </a:xfrm>
          <a:prstGeom prst="rect">
            <a:avLst/>
          </a:prstGeom>
        </p:spPr>
      </p:pic>
      <mc:AlternateContent xmlns:mc="http://schemas.openxmlformats.org/markup-compatibility/2006" xmlns:p14="http://schemas.microsoft.com/office/powerpoint/2010/main">
        <mc:Choice Requires="p14">
          <p:contentPart p14:bwMode="auto" r:id="rId3">
            <p14:nvContentPartPr>
              <p14:cNvPr id="10" name="Ink 9">
                <a:extLst>
                  <a:ext uri="{FF2B5EF4-FFF2-40B4-BE49-F238E27FC236}">
                    <a16:creationId xmlns:a16="http://schemas.microsoft.com/office/drawing/2014/main" id="{E497C093-4E3A-4425-9941-9FCB4C1AF655}"/>
                  </a:ext>
                </a:extLst>
              </p14:cNvPr>
              <p14:cNvContentPartPr/>
              <p14:nvPr/>
            </p14:nvContentPartPr>
            <p14:xfrm>
              <a:off x="6828849" y="1955055"/>
              <a:ext cx="2800080" cy="151920"/>
            </p14:xfrm>
          </p:contentPart>
        </mc:Choice>
        <mc:Fallback xmlns="">
          <p:pic>
            <p:nvPicPr>
              <p:cNvPr id="10" name="Ink 9">
                <a:extLst>
                  <a:ext uri="{FF2B5EF4-FFF2-40B4-BE49-F238E27FC236}">
                    <a16:creationId xmlns:a16="http://schemas.microsoft.com/office/drawing/2014/main" id="{E497C093-4E3A-4425-9941-9FCB4C1AF655}"/>
                  </a:ext>
                </a:extLst>
              </p:cNvPr>
              <p:cNvPicPr/>
              <p:nvPr/>
            </p:nvPicPr>
            <p:blipFill>
              <a:blip r:embed="rId4"/>
              <a:stretch>
                <a:fillRect/>
              </a:stretch>
            </p:blipFill>
            <p:spPr>
              <a:xfrm>
                <a:off x="6810849" y="1937415"/>
                <a:ext cx="2835720" cy="1875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1" name="Ink 10">
                <a:extLst>
                  <a:ext uri="{FF2B5EF4-FFF2-40B4-BE49-F238E27FC236}">
                    <a16:creationId xmlns:a16="http://schemas.microsoft.com/office/drawing/2014/main" id="{41E4077C-1018-4AF8-AA0B-07B9C3D956A8}"/>
                  </a:ext>
                </a:extLst>
              </p14:cNvPr>
              <p14:cNvContentPartPr/>
              <p14:nvPr/>
            </p14:nvContentPartPr>
            <p14:xfrm>
              <a:off x="9809289" y="3674055"/>
              <a:ext cx="1525680" cy="6840"/>
            </p14:xfrm>
          </p:contentPart>
        </mc:Choice>
        <mc:Fallback xmlns="">
          <p:pic>
            <p:nvPicPr>
              <p:cNvPr id="11" name="Ink 10">
                <a:extLst>
                  <a:ext uri="{FF2B5EF4-FFF2-40B4-BE49-F238E27FC236}">
                    <a16:creationId xmlns:a16="http://schemas.microsoft.com/office/drawing/2014/main" id="{41E4077C-1018-4AF8-AA0B-07B9C3D956A8}"/>
                  </a:ext>
                </a:extLst>
              </p:cNvPr>
              <p:cNvPicPr/>
              <p:nvPr/>
            </p:nvPicPr>
            <p:blipFill>
              <a:blip r:embed="rId6"/>
              <a:stretch>
                <a:fillRect/>
              </a:stretch>
            </p:blipFill>
            <p:spPr>
              <a:xfrm>
                <a:off x="9791289" y="3656055"/>
                <a:ext cx="1561320" cy="424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5" name="Ink 14">
                <a:extLst>
                  <a:ext uri="{FF2B5EF4-FFF2-40B4-BE49-F238E27FC236}">
                    <a16:creationId xmlns:a16="http://schemas.microsoft.com/office/drawing/2014/main" id="{AB786AAE-4413-4936-8BAE-ECAE2AC55CBB}"/>
                  </a:ext>
                </a:extLst>
              </p14:cNvPr>
              <p14:cNvContentPartPr/>
              <p14:nvPr/>
            </p14:nvContentPartPr>
            <p14:xfrm>
              <a:off x="7720209" y="3969975"/>
              <a:ext cx="821520" cy="35640"/>
            </p14:xfrm>
          </p:contentPart>
        </mc:Choice>
        <mc:Fallback xmlns="">
          <p:pic>
            <p:nvPicPr>
              <p:cNvPr id="15" name="Ink 14">
                <a:extLst>
                  <a:ext uri="{FF2B5EF4-FFF2-40B4-BE49-F238E27FC236}">
                    <a16:creationId xmlns:a16="http://schemas.microsoft.com/office/drawing/2014/main" id="{AB786AAE-4413-4936-8BAE-ECAE2AC55CBB}"/>
                  </a:ext>
                </a:extLst>
              </p:cNvPr>
              <p:cNvPicPr/>
              <p:nvPr/>
            </p:nvPicPr>
            <p:blipFill>
              <a:blip r:embed="rId8"/>
              <a:stretch>
                <a:fillRect/>
              </a:stretch>
            </p:blipFill>
            <p:spPr>
              <a:xfrm>
                <a:off x="7702569" y="3951975"/>
                <a:ext cx="857160" cy="71280"/>
              </a:xfrm>
              <a:prstGeom prst="rect">
                <a:avLst/>
              </a:prstGeom>
            </p:spPr>
          </p:pic>
        </mc:Fallback>
      </mc:AlternateContent>
    </p:spTree>
    <p:extLst>
      <p:ext uri="{BB962C8B-B14F-4D97-AF65-F5344CB8AC3E}">
        <p14:creationId xmlns:p14="http://schemas.microsoft.com/office/powerpoint/2010/main" val="415078388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sz="3600" dirty="0"/>
              <a:t>Automating Context Creation</a:t>
            </a:r>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515069" y="1798003"/>
            <a:ext cx="4433107" cy="4301399"/>
          </a:xfrm>
        </p:spPr>
        <p:txBody>
          <a:bodyPr>
            <a:normAutofit/>
          </a:bodyPr>
          <a:lstStyle/>
          <a:p>
            <a:pPr marL="0" indent="0">
              <a:buNone/>
            </a:pPr>
            <a:endParaRPr lang="en-US" sz="2000" dirty="0"/>
          </a:p>
          <a:p>
            <a:endParaRPr lang="en-US" sz="2000" dirty="0"/>
          </a:p>
          <a:p>
            <a:endParaRPr lang="en-US" sz="2000" dirty="0"/>
          </a:p>
        </p:txBody>
      </p:sp>
      <p:sp>
        <p:nvSpPr>
          <p:cNvPr id="8" name="Content Placeholder 2">
            <a:extLst>
              <a:ext uri="{FF2B5EF4-FFF2-40B4-BE49-F238E27FC236}">
                <a16:creationId xmlns:a16="http://schemas.microsoft.com/office/drawing/2014/main" id="{E077CA19-5B19-467F-9997-F93C60048241}"/>
              </a:ext>
            </a:extLst>
          </p:cNvPr>
          <p:cNvSpPr txBox="1">
            <a:spLocks/>
          </p:cNvSpPr>
          <p:nvPr/>
        </p:nvSpPr>
        <p:spPr>
          <a:xfrm>
            <a:off x="667469" y="1950403"/>
            <a:ext cx="8794835" cy="4301399"/>
          </a:xfrm>
          <a:prstGeom prst="rect">
            <a:avLst/>
          </a:prstGeom>
        </p:spPr>
        <p:txBody>
          <a:bodyPr vert="horz" lIns="91440" tIns="45720" rIns="91440" bIns="45720" rtlCol="0">
            <a:normAutofit/>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r>
              <a:rPr lang="en-US" sz="2000" dirty="0"/>
              <a:t>ANYWAY – there you go!</a:t>
            </a:r>
          </a:p>
          <a:p>
            <a:endParaRPr lang="en-US" sz="2000" dirty="0"/>
          </a:p>
          <a:p>
            <a:r>
              <a:rPr lang="en-US" sz="2000" dirty="0"/>
              <a:t>You’ve just implemented by hand, like, 90% of the Redux library!</a:t>
            </a:r>
          </a:p>
          <a:p>
            <a:endParaRPr lang="en-US" sz="2000" dirty="0"/>
          </a:p>
          <a:p>
            <a:r>
              <a:rPr lang="en-US" sz="2000" dirty="0"/>
              <a:t>And if you decide that you hate it, and you want to look into Redux yourself…</a:t>
            </a:r>
          </a:p>
          <a:p>
            <a:endParaRPr lang="en-US" sz="2000" dirty="0"/>
          </a:p>
          <a:p>
            <a:r>
              <a:rPr lang="en-US" sz="2000" dirty="0"/>
              <a:t>Hopefully it should come very naturally to you!</a:t>
            </a:r>
          </a:p>
          <a:p>
            <a:pPr lvl="1"/>
            <a:r>
              <a:rPr lang="en-US" sz="1600" dirty="0"/>
              <a:t>And you’ll better appreciate the work it is doing for you in the background!</a:t>
            </a:r>
          </a:p>
          <a:p>
            <a:endParaRPr lang="en-US" sz="2000" dirty="0"/>
          </a:p>
          <a:p>
            <a:endParaRPr lang="en-US" sz="2000" dirty="0"/>
          </a:p>
        </p:txBody>
      </p:sp>
    </p:spTree>
    <p:extLst>
      <p:ext uri="{BB962C8B-B14F-4D97-AF65-F5344CB8AC3E}">
        <p14:creationId xmlns:p14="http://schemas.microsoft.com/office/powerpoint/2010/main" val="56596882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Today’s Agenda</a:t>
            </a:r>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1066800" y="2103120"/>
            <a:ext cx="10058400" cy="3849624"/>
          </a:xfrm>
        </p:spPr>
        <p:txBody>
          <a:bodyPr>
            <a:normAutofit/>
          </a:bodyPr>
          <a:lstStyle/>
          <a:p>
            <a:r>
              <a:rPr lang="en-US" sz="2200" strike="sngStrike" dirty="0"/>
              <a:t>Return of the Reducer</a:t>
            </a:r>
          </a:p>
          <a:p>
            <a:r>
              <a:rPr lang="en-US" sz="2200" strike="sngStrike" dirty="0"/>
              <a:t>Automating Context Creation</a:t>
            </a:r>
          </a:p>
          <a:p>
            <a:r>
              <a:rPr lang="en-US" sz="2200" dirty="0"/>
              <a:t>Some Styling Fun</a:t>
            </a:r>
          </a:p>
          <a:p>
            <a:r>
              <a:rPr lang="en-US" sz="2200" dirty="0"/>
              <a:t>Getting the Index Screen Up and Running</a:t>
            </a:r>
          </a:p>
          <a:p>
            <a:endParaRPr lang="en-US" sz="2000" dirty="0"/>
          </a:p>
          <a:p>
            <a:pPr marL="457200" indent="-457200">
              <a:buFont typeface="+mj-lt"/>
              <a:buAutoNum type="arabicPeriod"/>
            </a:pPr>
            <a:endParaRPr lang="en-US" sz="2000" dirty="0"/>
          </a:p>
          <a:p>
            <a:endParaRPr lang="en-US" sz="2000" dirty="0"/>
          </a:p>
        </p:txBody>
      </p:sp>
    </p:spTree>
    <p:extLst>
      <p:ext uri="{BB962C8B-B14F-4D97-AF65-F5344CB8AC3E}">
        <p14:creationId xmlns:p14="http://schemas.microsoft.com/office/powerpoint/2010/main" val="193878440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sz="3600" dirty="0"/>
              <a:t>Some Styling Fun</a:t>
            </a:r>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515069" y="1798003"/>
            <a:ext cx="4433107" cy="4301399"/>
          </a:xfrm>
        </p:spPr>
        <p:txBody>
          <a:bodyPr>
            <a:normAutofit/>
          </a:bodyPr>
          <a:lstStyle/>
          <a:p>
            <a:pPr marL="0" indent="0">
              <a:buNone/>
            </a:pPr>
            <a:endParaRPr lang="en-US" sz="2000" dirty="0"/>
          </a:p>
          <a:p>
            <a:endParaRPr lang="en-US" sz="2000" dirty="0"/>
          </a:p>
          <a:p>
            <a:endParaRPr lang="en-US" sz="2000" dirty="0"/>
          </a:p>
        </p:txBody>
      </p:sp>
      <p:sp>
        <p:nvSpPr>
          <p:cNvPr id="8" name="Content Placeholder 2">
            <a:extLst>
              <a:ext uri="{FF2B5EF4-FFF2-40B4-BE49-F238E27FC236}">
                <a16:creationId xmlns:a16="http://schemas.microsoft.com/office/drawing/2014/main" id="{E077CA19-5B19-467F-9997-F93C60048241}"/>
              </a:ext>
            </a:extLst>
          </p:cNvPr>
          <p:cNvSpPr txBox="1">
            <a:spLocks/>
          </p:cNvSpPr>
          <p:nvPr/>
        </p:nvSpPr>
        <p:spPr>
          <a:xfrm>
            <a:off x="658788" y="1682629"/>
            <a:ext cx="10215627" cy="4301399"/>
          </a:xfrm>
          <a:prstGeom prst="rect">
            <a:avLst/>
          </a:prstGeom>
        </p:spPr>
        <p:txBody>
          <a:bodyPr vert="horz" lIns="91440" tIns="45720" rIns="91440" bIns="45720" rtlCol="0">
            <a:normAutofit/>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r>
              <a:rPr lang="en-US" sz="2000" dirty="0"/>
              <a:t>OK! After that, we’ve earned ourselves a breather!</a:t>
            </a:r>
          </a:p>
          <a:p>
            <a:r>
              <a:rPr lang="en-US" sz="2000" dirty="0"/>
              <a:t>Let’s just take a quick detour to styling our app!</a:t>
            </a:r>
          </a:p>
          <a:p>
            <a:r>
              <a:rPr lang="en-US" sz="2000" dirty="0"/>
              <a:t>Let’s get out Index page looking spiffy! With lists and icons and all that jazz!</a:t>
            </a:r>
            <a:endParaRPr lang="en-US" sz="1600" dirty="0"/>
          </a:p>
          <a:p>
            <a:endParaRPr lang="en-US" sz="2000" dirty="0"/>
          </a:p>
          <a:p>
            <a:endParaRPr lang="en-US" sz="2000" dirty="0"/>
          </a:p>
        </p:txBody>
      </p:sp>
      <p:grpSp>
        <p:nvGrpSpPr>
          <p:cNvPr id="5" name="Group 4">
            <a:extLst>
              <a:ext uri="{FF2B5EF4-FFF2-40B4-BE49-F238E27FC236}">
                <a16:creationId xmlns:a16="http://schemas.microsoft.com/office/drawing/2014/main" id="{675851C4-E2D6-4106-96E8-AE87A3039F1F}"/>
              </a:ext>
            </a:extLst>
          </p:cNvPr>
          <p:cNvGrpSpPr/>
          <p:nvPr/>
        </p:nvGrpSpPr>
        <p:grpSpPr>
          <a:xfrm>
            <a:off x="677119" y="3116114"/>
            <a:ext cx="10966268" cy="3649338"/>
            <a:chOff x="677119" y="2838272"/>
            <a:chExt cx="10966268" cy="3649338"/>
          </a:xfrm>
        </p:grpSpPr>
        <p:sp>
          <p:nvSpPr>
            <p:cNvPr id="6" name="Rectangle 5">
              <a:extLst>
                <a:ext uri="{FF2B5EF4-FFF2-40B4-BE49-F238E27FC236}">
                  <a16:creationId xmlns:a16="http://schemas.microsoft.com/office/drawing/2014/main" id="{6BDE20CB-A90B-4092-A9EA-8A897D4A621C}"/>
                </a:ext>
              </a:extLst>
            </p:cNvPr>
            <p:cNvSpPr/>
            <p:nvPr/>
          </p:nvSpPr>
          <p:spPr>
            <a:xfrm>
              <a:off x="677119" y="3339296"/>
              <a:ext cx="2546430" cy="3148314"/>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B3C371B2-1E29-4CE4-AB97-06A89AF2E50F}"/>
                </a:ext>
              </a:extLst>
            </p:cNvPr>
            <p:cNvSpPr/>
            <p:nvPr/>
          </p:nvSpPr>
          <p:spPr>
            <a:xfrm>
              <a:off x="3507555" y="3339296"/>
              <a:ext cx="2546430" cy="3148314"/>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71ED9E7B-3EE5-4185-87D1-A47D46EB9513}"/>
                </a:ext>
              </a:extLst>
            </p:cNvPr>
            <p:cNvSpPr/>
            <p:nvPr/>
          </p:nvSpPr>
          <p:spPr>
            <a:xfrm>
              <a:off x="6265470" y="3339296"/>
              <a:ext cx="2546430" cy="3148314"/>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F175DD1-9C79-4FCD-B981-49F824B4CD3E}"/>
                </a:ext>
              </a:extLst>
            </p:cNvPr>
            <p:cNvSpPr/>
            <p:nvPr/>
          </p:nvSpPr>
          <p:spPr>
            <a:xfrm>
              <a:off x="9095906" y="3339296"/>
              <a:ext cx="2546430" cy="3148314"/>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75F344D-54E3-4864-829F-8533A21EA8E0}"/>
                </a:ext>
              </a:extLst>
            </p:cNvPr>
            <p:cNvSpPr/>
            <p:nvPr/>
          </p:nvSpPr>
          <p:spPr>
            <a:xfrm>
              <a:off x="677119" y="3339296"/>
              <a:ext cx="2546430" cy="36244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57160DE-00D1-4A3A-B09B-B162BDF5F6CC}"/>
                </a:ext>
              </a:extLst>
            </p:cNvPr>
            <p:cNvSpPr/>
            <p:nvPr/>
          </p:nvSpPr>
          <p:spPr>
            <a:xfrm>
              <a:off x="3507555" y="3339296"/>
              <a:ext cx="2546430" cy="36244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CF0E376-CA07-4E63-BE1E-29B824747C15}"/>
                </a:ext>
              </a:extLst>
            </p:cNvPr>
            <p:cNvSpPr/>
            <p:nvPr/>
          </p:nvSpPr>
          <p:spPr>
            <a:xfrm>
              <a:off x="6265470" y="3339296"/>
              <a:ext cx="2546430" cy="36244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296AE1B-7E0D-41E4-BFCF-7B0F9F6E79BF}"/>
                </a:ext>
              </a:extLst>
            </p:cNvPr>
            <p:cNvSpPr/>
            <p:nvPr/>
          </p:nvSpPr>
          <p:spPr>
            <a:xfrm>
              <a:off x="9095906" y="3339296"/>
              <a:ext cx="2546430" cy="36244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69DDE718-91C3-4ED0-9F47-87A7E30F244D}"/>
                </a:ext>
              </a:extLst>
            </p:cNvPr>
            <p:cNvSpPr txBox="1"/>
            <p:nvPr/>
          </p:nvSpPr>
          <p:spPr>
            <a:xfrm>
              <a:off x="1392553" y="3312414"/>
              <a:ext cx="1115562" cy="369332"/>
            </a:xfrm>
            <a:prstGeom prst="rect">
              <a:avLst/>
            </a:prstGeom>
            <a:noFill/>
          </p:spPr>
          <p:txBody>
            <a:bodyPr wrap="none" rtlCol="0">
              <a:spAutoFit/>
            </a:bodyPr>
            <a:lstStyle/>
            <a:p>
              <a:r>
                <a:rPr lang="en-US" dirty="0"/>
                <a:t>Blog List</a:t>
              </a:r>
            </a:p>
          </p:txBody>
        </p:sp>
        <p:sp>
          <p:nvSpPr>
            <p:cNvPr id="16" name="TextBox 15">
              <a:extLst>
                <a:ext uri="{FF2B5EF4-FFF2-40B4-BE49-F238E27FC236}">
                  <a16:creationId xmlns:a16="http://schemas.microsoft.com/office/drawing/2014/main" id="{9F561C9F-F002-4CB5-AA92-BD6ECA4AA146}"/>
                </a:ext>
              </a:extLst>
            </p:cNvPr>
            <p:cNvSpPr txBox="1"/>
            <p:nvPr/>
          </p:nvSpPr>
          <p:spPr>
            <a:xfrm>
              <a:off x="4222989" y="3306080"/>
              <a:ext cx="1115562" cy="369332"/>
            </a:xfrm>
            <a:prstGeom prst="rect">
              <a:avLst/>
            </a:prstGeom>
            <a:noFill/>
          </p:spPr>
          <p:txBody>
            <a:bodyPr wrap="none" rtlCol="0">
              <a:spAutoFit/>
            </a:bodyPr>
            <a:lstStyle/>
            <a:p>
              <a:r>
                <a:rPr lang="en-US" dirty="0"/>
                <a:t>Blog List</a:t>
              </a:r>
            </a:p>
          </p:txBody>
        </p:sp>
        <p:sp>
          <p:nvSpPr>
            <p:cNvPr id="17" name="TextBox 16">
              <a:extLst>
                <a:ext uri="{FF2B5EF4-FFF2-40B4-BE49-F238E27FC236}">
                  <a16:creationId xmlns:a16="http://schemas.microsoft.com/office/drawing/2014/main" id="{7B7C360E-A36B-4083-816B-EE2EC44BC4E1}"/>
                </a:ext>
              </a:extLst>
            </p:cNvPr>
            <p:cNvSpPr txBox="1"/>
            <p:nvPr/>
          </p:nvSpPr>
          <p:spPr>
            <a:xfrm>
              <a:off x="6980904" y="3339296"/>
              <a:ext cx="1115562" cy="369332"/>
            </a:xfrm>
            <a:prstGeom prst="rect">
              <a:avLst/>
            </a:prstGeom>
            <a:noFill/>
          </p:spPr>
          <p:txBody>
            <a:bodyPr wrap="none" rtlCol="0">
              <a:spAutoFit/>
            </a:bodyPr>
            <a:lstStyle/>
            <a:p>
              <a:r>
                <a:rPr lang="en-US" dirty="0"/>
                <a:t>Blog List</a:t>
              </a:r>
            </a:p>
          </p:txBody>
        </p:sp>
        <p:sp>
          <p:nvSpPr>
            <p:cNvPr id="18" name="TextBox 17">
              <a:extLst>
                <a:ext uri="{FF2B5EF4-FFF2-40B4-BE49-F238E27FC236}">
                  <a16:creationId xmlns:a16="http://schemas.microsoft.com/office/drawing/2014/main" id="{107E28C2-15E7-45DF-85CA-DC285B540567}"/>
                </a:ext>
              </a:extLst>
            </p:cNvPr>
            <p:cNvSpPr txBox="1"/>
            <p:nvPr/>
          </p:nvSpPr>
          <p:spPr>
            <a:xfrm>
              <a:off x="9811340" y="3332411"/>
              <a:ext cx="1115562" cy="369332"/>
            </a:xfrm>
            <a:prstGeom prst="rect">
              <a:avLst/>
            </a:prstGeom>
            <a:noFill/>
          </p:spPr>
          <p:txBody>
            <a:bodyPr wrap="none" rtlCol="0">
              <a:spAutoFit/>
            </a:bodyPr>
            <a:lstStyle/>
            <a:p>
              <a:r>
                <a:rPr lang="en-US" dirty="0"/>
                <a:t>Blog List</a:t>
              </a:r>
            </a:p>
          </p:txBody>
        </p:sp>
        <p:sp>
          <p:nvSpPr>
            <p:cNvPr id="19" name="TextBox 18">
              <a:extLst>
                <a:ext uri="{FF2B5EF4-FFF2-40B4-BE49-F238E27FC236}">
                  <a16:creationId xmlns:a16="http://schemas.microsoft.com/office/drawing/2014/main" id="{D5CD35D0-6560-4840-B706-57B12D1A7BA4}"/>
                </a:ext>
              </a:extLst>
            </p:cNvPr>
            <p:cNvSpPr txBox="1"/>
            <p:nvPr/>
          </p:nvSpPr>
          <p:spPr>
            <a:xfrm>
              <a:off x="2786502" y="3318851"/>
              <a:ext cx="322524" cy="369332"/>
            </a:xfrm>
            <a:prstGeom prst="rect">
              <a:avLst/>
            </a:prstGeom>
            <a:noFill/>
          </p:spPr>
          <p:txBody>
            <a:bodyPr wrap="none" rtlCol="0">
              <a:spAutoFit/>
            </a:bodyPr>
            <a:lstStyle/>
            <a:p>
              <a:r>
                <a:rPr lang="en-US" dirty="0"/>
                <a:t>+</a:t>
              </a:r>
            </a:p>
          </p:txBody>
        </p:sp>
        <p:pic>
          <p:nvPicPr>
            <p:cNvPr id="20" name="Graphic 19" descr="Pencil with solid fill">
              <a:extLst>
                <a:ext uri="{FF2B5EF4-FFF2-40B4-BE49-F238E27FC236}">
                  <a16:creationId xmlns:a16="http://schemas.microsoft.com/office/drawing/2014/main" id="{CF5C40D7-0EE4-4D58-95E2-E8F8099D189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651715" y="3369953"/>
              <a:ext cx="338675" cy="338675"/>
            </a:xfrm>
            <a:prstGeom prst="rect">
              <a:avLst/>
            </a:prstGeom>
          </p:spPr>
        </p:pic>
        <p:grpSp>
          <p:nvGrpSpPr>
            <p:cNvPr id="21" name="Group 20">
              <a:extLst>
                <a:ext uri="{FF2B5EF4-FFF2-40B4-BE49-F238E27FC236}">
                  <a16:creationId xmlns:a16="http://schemas.microsoft.com/office/drawing/2014/main" id="{F0492625-4E3E-4D91-B0E1-1AFF72A8DDAE}"/>
                </a:ext>
              </a:extLst>
            </p:cNvPr>
            <p:cNvGrpSpPr/>
            <p:nvPr/>
          </p:nvGrpSpPr>
          <p:grpSpPr>
            <a:xfrm>
              <a:off x="677119" y="4039929"/>
              <a:ext cx="2546430" cy="362447"/>
              <a:chOff x="677119" y="4027932"/>
              <a:chExt cx="2546430" cy="362447"/>
            </a:xfrm>
          </p:grpSpPr>
          <p:sp>
            <p:nvSpPr>
              <p:cNvPr id="57" name="Rectangle 56">
                <a:extLst>
                  <a:ext uri="{FF2B5EF4-FFF2-40B4-BE49-F238E27FC236}">
                    <a16:creationId xmlns:a16="http://schemas.microsoft.com/office/drawing/2014/main" id="{D3D0F7D5-7126-4034-9EE9-175B56E26143}"/>
                  </a:ext>
                </a:extLst>
              </p:cNvPr>
              <p:cNvSpPr/>
              <p:nvPr/>
            </p:nvSpPr>
            <p:spPr>
              <a:xfrm>
                <a:off x="677119" y="4027932"/>
                <a:ext cx="2546430" cy="36244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a:extLst>
                  <a:ext uri="{FF2B5EF4-FFF2-40B4-BE49-F238E27FC236}">
                    <a16:creationId xmlns:a16="http://schemas.microsoft.com/office/drawing/2014/main" id="{D9E882E8-8722-48C7-A5D7-BA03ABCD6965}"/>
                  </a:ext>
                </a:extLst>
              </p:cNvPr>
              <p:cNvSpPr txBox="1"/>
              <p:nvPr/>
            </p:nvSpPr>
            <p:spPr>
              <a:xfrm>
                <a:off x="688890" y="4060952"/>
                <a:ext cx="869790" cy="276999"/>
              </a:xfrm>
              <a:prstGeom prst="rect">
                <a:avLst/>
              </a:prstGeom>
              <a:noFill/>
            </p:spPr>
            <p:txBody>
              <a:bodyPr wrap="none" rtlCol="0">
                <a:spAutoFit/>
              </a:bodyPr>
              <a:lstStyle/>
              <a:p>
                <a:r>
                  <a:rPr lang="en-US" sz="1200" dirty="0"/>
                  <a:t>Blog Title</a:t>
                </a:r>
              </a:p>
            </p:txBody>
          </p:sp>
          <p:pic>
            <p:nvPicPr>
              <p:cNvPr id="59" name="Graphic 58" descr="Garbage with solid fill">
                <a:extLst>
                  <a:ext uri="{FF2B5EF4-FFF2-40B4-BE49-F238E27FC236}">
                    <a16:creationId xmlns:a16="http://schemas.microsoft.com/office/drawing/2014/main" id="{C015C52B-9456-4760-9154-3BAFAE485C0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804265" y="4032715"/>
                <a:ext cx="325301" cy="325301"/>
              </a:xfrm>
              <a:prstGeom prst="rect">
                <a:avLst/>
              </a:prstGeom>
            </p:spPr>
          </p:pic>
        </p:grpSp>
        <p:grpSp>
          <p:nvGrpSpPr>
            <p:cNvPr id="22" name="Group 21">
              <a:extLst>
                <a:ext uri="{FF2B5EF4-FFF2-40B4-BE49-F238E27FC236}">
                  <a16:creationId xmlns:a16="http://schemas.microsoft.com/office/drawing/2014/main" id="{11D9BFA4-A834-428F-831C-D72C9077A4EA}"/>
                </a:ext>
              </a:extLst>
            </p:cNvPr>
            <p:cNvGrpSpPr/>
            <p:nvPr/>
          </p:nvGrpSpPr>
          <p:grpSpPr>
            <a:xfrm>
              <a:off x="677119" y="4402376"/>
              <a:ext cx="2546430" cy="362447"/>
              <a:chOff x="677119" y="4027932"/>
              <a:chExt cx="2546430" cy="362447"/>
            </a:xfrm>
          </p:grpSpPr>
          <p:sp>
            <p:nvSpPr>
              <p:cNvPr id="54" name="Rectangle 53">
                <a:extLst>
                  <a:ext uri="{FF2B5EF4-FFF2-40B4-BE49-F238E27FC236}">
                    <a16:creationId xmlns:a16="http://schemas.microsoft.com/office/drawing/2014/main" id="{CB30FEA5-C0F7-4383-9BF2-F587B896A79F}"/>
                  </a:ext>
                </a:extLst>
              </p:cNvPr>
              <p:cNvSpPr/>
              <p:nvPr/>
            </p:nvSpPr>
            <p:spPr>
              <a:xfrm>
                <a:off x="677119" y="4027932"/>
                <a:ext cx="2546430" cy="36244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94320CD1-7490-40AE-9505-2775BC5A88A5}"/>
                  </a:ext>
                </a:extLst>
              </p:cNvPr>
              <p:cNvSpPr txBox="1"/>
              <p:nvPr/>
            </p:nvSpPr>
            <p:spPr>
              <a:xfrm>
                <a:off x="688890" y="4060952"/>
                <a:ext cx="869790" cy="276999"/>
              </a:xfrm>
              <a:prstGeom prst="rect">
                <a:avLst/>
              </a:prstGeom>
              <a:noFill/>
            </p:spPr>
            <p:txBody>
              <a:bodyPr wrap="none" rtlCol="0">
                <a:spAutoFit/>
              </a:bodyPr>
              <a:lstStyle/>
              <a:p>
                <a:r>
                  <a:rPr lang="en-US" sz="1200" dirty="0"/>
                  <a:t>Blog Title</a:t>
                </a:r>
              </a:p>
            </p:txBody>
          </p:sp>
          <p:pic>
            <p:nvPicPr>
              <p:cNvPr id="56" name="Graphic 55" descr="Garbage with solid fill">
                <a:extLst>
                  <a:ext uri="{FF2B5EF4-FFF2-40B4-BE49-F238E27FC236}">
                    <a16:creationId xmlns:a16="http://schemas.microsoft.com/office/drawing/2014/main" id="{23151AD9-CACD-4515-89D5-EE6BAED3CEF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804265" y="4032715"/>
                <a:ext cx="325301" cy="325301"/>
              </a:xfrm>
              <a:prstGeom prst="rect">
                <a:avLst/>
              </a:prstGeom>
            </p:spPr>
          </p:pic>
        </p:grpSp>
        <p:grpSp>
          <p:nvGrpSpPr>
            <p:cNvPr id="23" name="Group 22">
              <a:extLst>
                <a:ext uri="{FF2B5EF4-FFF2-40B4-BE49-F238E27FC236}">
                  <a16:creationId xmlns:a16="http://schemas.microsoft.com/office/drawing/2014/main" id="{27956F3D-33DB-4B7A-BC36-CDC91434597E}"/>
                </a:ext>
              </a:extLst>
            </p:cNvPr>
            <p:cNvGrpSpPr/>
            <p:nvPr/>
          </p:nvGrpSpPr>
          <p:grpSpPr>
            <a:xfrm>
              <a:off x="677119" y="4767958"/>
              <a:ext cx="2546430" cy="362447"/>
              <a:chOff x="677119" y="4027932"/>
              <a:chExt cx="2546430" cy="362447"/>
            </a:xfrm>
          </p:grpSpPr>
          <p:sp>
            <p:nvSpPr>
              <p:cNvPr id="51" name="Rectangle 50">
                <a:extLst>
                  <a:ext uri="{FF2B5EF4-FFF2-40B4-BE49-F238E27FC236}">
                    <a16:creationId xmlns:a16="http://schemas.microsoft.com/office/drawing/2014/main" id="{113A7470-9EB9-411A-A490-CAA131EA72B4}"/>
                  </a:ext>
                </a:extLst>
              </p:cNvPr>
              <p:cNvSpPr/>
              <p:nvPr/>
            </p:nvSpPr>
            <p:spPr>
              <a:xfrm>
                <a:off x="677119" y="4027932"/>
                <a:ext cx="2546430" cy="36244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a:extLst>
                  <a:ext uri="{FF2B5EF4-FFF2-40B4-BE49-F238E27FC236}">
                    <a16:creationId xmlns:a16="http://schemas.microsoft.com/office/drawing/2014/main" id="{FE033C97-B374-4CA4-9411-A4B5FFE4CAAF}"/>
                  </a:ext>
                </a:extLst>
              </p:cNvPr>
              <p:cNvSpPr txBox="1"/>
              <p:nvPr/>
            </p:nvSpPr>
            <p:spPr>
              <a:xfrm>
                <a:off x="688890" y="4060952"/>
                <a:ext cx="869790" cy="276999"/>
              </a:xfrm>
              <a:prstGeom prst="rect">
                <a:avLst/>
              </a:prstGeom>
              <a:noFill/>
            </p:spPr>
            <p:txBody>
              <a:bodyPr wrap="none" rtlCol="0">
                <a:spAutoFit/>
              </a:bodyPr>
              <a:lstStyle/>
              <a:p>
                <a:r>
                  <a:rPr lang="en-US" sz="1200" dirty="0"/>
                  <a:t>Blog Title</a:t>
                </a:r>
              </a:p>
            </p:txBody>
          </p:sp>
          <p:pic>
            <p:nvPicPr>
              <p:cNvPr id="53" name="Graphic 52" descr="Garbage with solid fill">
                <a:extLst>
                  <a:ext uri="{FF2B5EF4-FFF2-40B4-BE49-F238E27FC236}">
                    <a16:creationId xmlns:a16="http://schemas.microsoft.com/office/drawing/2014/main" id="{97FBFE37-68EF-4EA2-880F-D405C39DCCE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804265" y="4032715"/>
                <a:ext cx="325301" cy="325301"/>
              </a:xfrm>
              <a:prstGeom prst="rect">
                <a:avLst/>
              </a:prstGeom>
            </p:spPr>
          </p:pic>
        </p:grpSp>
        <p:grpSp>
          <p:nvGrpSpPr>
            <p:cNvPr id="24" name="Group 23">
              <a:extLst>
                <a:ext uri="{FF2B5EF4-FFF2-40B4-BE49-F238E27FC236}">
                  <a16:creationId xmlns:a16="http://schemas.microsoft.com/office/drawing/2014/main" id="{8044E420-6968-4F8C-8E3A-6C1A017303FD}"/>
                </a:ext>
              </a:extLst>
            </p:cNvPr>
            <p:cNvGrpSpPr/>
            <p:nvPr/>
          </p:nvGrpSpPr>
          <p:grpSpPr>
            <a:xfrm>
              <a:off x="677119" y="5130405"/>
              <a:ext cx="2546430" cy="362447"/>
              <a:chOff x="677119" y="4027932"/>
              <a:chExt cx="2546430" cy="362447"/>
            </a:xfrm>
          </p:grpSpPr>
          <p:sp>
            <p:nvSpPr>
              <p:cNvPr id="48" name="Rectangle 47">
                <a:extLst>
                  <a:ext uri="{FF2B5EF4-FFF2-40B4-BE49-F238E27FC236}">
                    <a16:creationId xmlns:a16="http://schemas.microsoft.com/office/drawing/2014/main" id="{903CEFC2-B867-4826-A8F9-EF9CB68129B9}"/>
                  </a:ext>
                </a:extLst>
              </p:cNvPr>
              <p:cNvSpPr/>
              <p:nvPr/>
            </p:nvSpPr>
            <p:spPr>
              <a:xfrm>
                <a:off x="677119" y="4027932"/>
                <a:ext cx="2546430" cy="36244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Box 48">
                <a:extLst>
                  <a:ext uri="{FF2B5EF4-FFF2-40B4-BE49-F238E27FC236}">
                    <a16:creationId xmlns:a16="http://schemas.microsoft.com/office/drawing/2014/main" id="{925E1353-AA7D-4284-BF02-946EFE1978AC}"/>
                  </a:ext>
                </a:extLst>
              </p:cNvPr>
              <p:cNvSpPr txBox="1"/>
              <p:nvPr/>
            </p:nvSpPr>
            <p:spPr>
              <a:xfrm>
                <a:off x="688890" y="4060952"/>
                <a:ext cx="869790" cy="276999"/>
              </a:xfrm>
              <a:prstGeom prst="rect">
                <a:avLst/>
              </a:prstGeom>
              <a:noFill/>
            </p:spPr>
            <p:txBody>
              <a:bodyPr wrap="none" rtlCol="0">
                <a:spAutoFit/>
              </a:bodyPr>
              <a:lstStyle/>
              <a:p>
                <a:r>
                  <a:rPr lang="en-US" sz="1200" dirty="0"/>
                  <a:t>Blog Title</a:t>
                </a:r>
              </a:p>
            </p:txBody>
          </p:sp>
          <p:pic>
            <p:nvPicPr>
              <p:cNvPr id="50" name="Graphic 49" descr="Garbage with solid fill">
                <a:extLst>
                  <a:ext uri="{FF2B5EF4-FFF2-40B4-BE49-F238E27FC236}">
                    <a16:creationId xmlns:a16="http://schemas.microsoft.com/office/drawing/2014/main" id="{5863574B-FBD5-4278-8174-2EE111BCB6C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804265" y="4032715"/>
                <a:ext cx="325301" cy="325301"/>
              </a:xfrm>
              <a:prstGeom prst="rect">
                <a:avLst/>
              </a:prstGeom>
            </p:spPr>
          </p:pic>
        </p:grpSp>
        <p:grpSp>
          <p:nvGrpSpPr>
            <p:cNvPr id="25" name="Group 24">
              <a:extLst>
                <a:ext uri="{FF2B5EF4-FFF2-40B4-BE49-F238E27FC236}">
                  <a16:creationId xmlns:a16="http://schemas.microsoft.com/office/drawing/2014/main" id="{21FB15DA-7031-4456-94EF-7685849980F1}"/>
                </a:ext>
              </a:extLst>
            </p:cNvPr>
            <p:cNvGrpSpPr/>
            <p:nvPr/>
          </p:nvGrpSpPr>
          <p:grpSpPr>
            <a:xfrm>
              <a:off x="3507555" y="3891725"/>
              <a:ext cx="2546430" cy="1336121"/>
              <a:chOff x="677119" y="4027932"/>
              <a:chExt cx="2546430" cy="362447"/>
            </a:xfrm>
          </p:grpSpPr>
          <p:sp>
            <p:nvSpPr>
              <p:cNvPr id="46" name="Rectangle 45">
                <a:extLst>
                  <a:ext uri="{FF2B5EF4-FFF2-40B4-BE49-F238E27FC236}">
                    <a16:creationId xmlns:a16="http://schemas.microsoft.com/office/drawing/2014/main" id="{E49A8000-2291-4ABD-9E8E-D16670F37ADA}"/>
                  </a:ext>
                </a:extLst>
              </p:cNvPr>
              <p:cNvSpPr/>
              <p:nvPr/>
            </p:nvSpPr>
            <p:spPr>
              <a:xfrm>
                <a:off x="677119" y="4027932"/>
                <a:ext cx="2546430" cy="36244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a:extLst>
                  <a:ext uri="{FF2B5EF4-FFF2-40B4-BE49-F238E27FC236}">
                    <a16:creationId xmlns:a16="http://schemas.microsoft.com/office/drawing/2014/main" id="{51B56AAE-5CEB-4E83-831D-B4CFA203707E}"/>
                  </a:ext>
                </a:extLst>
              </p:cNvPr>
              <p:cNvSpPr txBox="1"/>
              <p:nvPr/>
            </p:nvSpPr>
            <p:spPr>
              <a:xfrm>
                <a:off x="688890" y="4060952"/>
                <a:ext cx="2462138" cy="325611"/>
              </a:xfrm>
              <a:prstGeom prst="rect">
                <a:avLst/>
              </a:prstGeom>
              <a:noFill/>
            </p:spPr>
            <p:txBody>
              <a:bodyPr wrap="square" rtlCol="0">
                <a:spAutoFit/>
              </a:bodyPr>
              <a:lstStyle/>
              <a:p>
                <a:r>
                  <a:rPr lang="en-US" sz="1200" b="1" u="sng" dirty="0"/>
                  <a:t>Blog Title</a:t>
                </a:r>
              </a:p>
              <a:p>
                <a:endParaRPr lang="en-US" sz="1200" dirty="0"/>
              </a:p>
              <a:p>
                <a:r>
                  <a:rPr lang="en-US" sz="1200" dirty="0"/>
                  <a:t>My blog post today is going to be about  my favorite things. Rain drops on roses and whiskers on Kittens!</a:t>
                </a:r>
              </a:p>
            </p:txBody>
          </p:sp>
        </p:grpSp>
        <p:grpSp>
          <p:nvGrpSpPr>
            <p:cNvPr id="26" name="Group 25">
              <a:extLst>
                <a:ext uri="{FF2B5EF4-FFF2-40B4-BE49-F238E27FC236}">
                  <a16:creationId xmlns:a16="http://schemas.microsoft.com/office/drawing/2014/main" id="{B039A132-6F99-4ACB-A536-243683DA3A93}"/>
                </a:ext>
              </a:extLst>
            </p:cNvPr>
            <p:cNvGrpSpPr/>
            <p:nvPr/>
          </p:nvGrpSpPr>
          <p:grpSpPr>
            <a:xfrm>
              <a:off x="6245643" y="4037400"/>
              <a:ext cx="2566257" cy="2140986"/>
              <a:chOff x="6245643" y="4037400"/>
              <a:chExt cx="2566257" cy="2140986"/>
            </a:xfrm>
          </p:grpSpPr>
          <p:grpSp>
            <p:nvGrpSpPr>
              <p:cNvPr id="39" name="Group 38">
                <a:extLst>
                  <a:ext uri="{FF2B5EF4-FFF2-40B4-BE49-F238E27FC236}">
                    <a16:creationId xmlns:a16="http://schemas.microsoft.com/office/drawing/2014/main" id="{C96423CE-9467-4CAD-B1B1-11A2CA5851DA}"/>
                  </a:ext>
                </a:extLst>
              </p:cNvPr>
              <p:cNvGrpSpPr/>
              <p:nvPr/>
            </p:nvGrpSpPr>
            <p:grpSpPr>
              <a:xfrm>
                <a:off x="6245643" y="4037400"/>
                <a:ext cx="2566257" cy="612062"/>
                <a:chOff x="657292" y="3778317"/>
                <a:chExt cx="2566257" cy="612062"/>
              </a:xfrm>
            </p:grpSpPr>
            <p:sp>
              <p:nvSpPr>
                <p:cNvPr id="44" name="Rectangle 43">
                  <a:extLst>
                    <a:ext uri="{FF2B5EF4-FFF2-40B4-BE49-F238E27FC236}">
                      <a16:creationId xmlns:a16="http://schemas.microsoft.com/office/drawing/2014/main" id="{D48379D8-2848-45AE-840B-D31552DABC29}"/>
                    </a:ext>
                  </a:extLst>
                </p:cNvPr>
                <p:cNvSpPr/>
                <p:nvPr/>
              </p:nvSpPr>
              <p:spPr>
                <a:xfrm>
                  <a:off x="677119" y="4027932"/>
                  <a:ext cx="2546430" cy="36244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a:extLst>
                    <a:ext uri="{FF2B5EF4-FFF2-40B4-BE49-F238E27FC236}">
                      <a16:creationId xmlns:a16="http://schemas.microsoft.com/office/drawing/2014/main" id="{81545130-8D9B-45B7-B311-0A1DF188A841}"/>
                    </a:ext>
                  </a:extLst>
                </p:cNvPr>
                <p:cNvSpPr txBox="1"/>
                <p:nvPr/>
              </p:nvSpPr>
              <p:spPr>
                <a:xfrm>
                  <a:off x="657292" y="3778317"/>
                  <a:ext cx="1001941" cy="276999"/>
                </a:xfrm>
                <a:prstGeom prst="rect">
                  <a:avLst/>
                </a:prstGeom>
                <a:noFill/>
              </p:spPr>
              <p:txBody>
                <a:bodyPr wrap="none" rtlCol="0">
                  <a:spAutoFit/>
                </a:bodyPr>
                <a:lstStyle/>
                <a:p>
                  <a:r>
                    <a:rPr lang="en-US" sz="1200" dirty="0"/>
                    <a:t>Enter Title:</a:t>
                  </a:r>
                </a:p>
              </p:txBody>
            </p:sp>
          </p:grpSp>
          <p:grpSp>
            <p:nvGrpSpPr>
              <p:cNvPr id="40" name="Group 39">
                <a:extLst>
                  <a:ext uri="{FF2B5EF4-FFF2-40B4-BE49-F238E27FC236}">
                    <a16:creationId xmlns:a16="http://schemas.microsoft.com/office/drawing/2014/main" id="{333C224E-D3ED-4CA4-A716-9C6A9C7F2EA6}"/>
                  </a:ext>
                </a:extLst>
              </p:cNvPr>
              <p:cNvGrpSpPr/>
              <p:nvPr/>
            </p:nvGrpSpPr>
            <p:grpSpPr>
              <a:xfrm>
                <a:off x="6245643" y="4801862"/>
                <a:ext cx="2566257" cy="612062"/>
                <a:chOff x="657292" y="3778317"/>
                <a:chExt cx="2566257" cy="612062"/>
              </a:xfrm>
            </p:grpSpPr>
            <p:sp>
              <p:nvSpPr>
                <p:cNvPr id="42" name="Rectangle 41">
                  <a:extLst>
                    <a:ext uri="{FF2B5EF4-FFF2-40B4-BE49-F238E27FC236}">
                      <a16:creationId xmlns:a16="http://schemas.microsoft.com/office/drawing/2014/main" id="{AEDBF269-ECE1-4BE2-8465-507032BD8149}"/>
                    </a:ext>
                  </a:extLst>
                </p:cNvPr>
                <p:cNvSpPr/>
                <p:nvPr/>
              </p:nvSpPr>
              <p:spPr>
                <a:xfrm>
                  <a:off x="677119" y="4027932"/>
                  <a:ext cx="2546430" cy="36244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B01625C7-22DB-4000-87AC-3A6D82450C95}"/>
                    </a:ext>
                  </a:extLst>
                </p:cNvPr>
                <p:cNvSpPr txBox="1"/>
                <p:nvPr/>
              </p:nvSpPr>
              <p:spPr>
                <a:xfrm>
                  <a:off x="657292" y="3778317"/>
                  <a:ext cx="1251946" cy="276999"/>
                </a:xfrm>
                <a:prstGeom prst="rect">
                  <a:avLst/>
                </a:prstGeom>
                <a:noFill/>
              </p:spPr>
              <p:txBody>
                <a:bodyPr wrap="none" rtlCol="0">
                  <a:spAutoFit/>
                </a:bodyPr>
                <a:lstStyle/>
                <a:p>
                  <a:r>
                    <a:rPr lang="en-US" sz="1200" dirty="0"/>
                    <a:t>Enter Content:</a:t>
                  </a:r>
                </a:p>
              </p:txBody>
            </p:sp>
          </p:grpSp>
          <p:sp>
            <p:nvSpPr>
              <p:cNvPr id="41" name="Rectangle: Rounded Corners 40">
                <a:extLst>
                  <a:ext uri="{FF2B5EF4-FFF2-40B4-BE49-F238E27FC236}">
                    <a16:creationId xmlns:a16="http://schemas.microsoft.com/office/drawing/2014/main" id="{22053098-56DC-4072-B9EC-767080A08C77}"/>
                  </a:ext>
                </a:extLst>
              </p:cNvPr>
              <p:cNvSpPr/>
              <p:nvPr/>
            </p:nvSpPr>
            <p:spPr>
              <a:xfrm>
                <a:off x="6880072" y="5815939"/>
                <a:ext cx="1286466" cy="362447"/>
              </a:xfrm>
              <a:prstGeom prst="roundRect">
                <a:avLst/>
              </a:prstGeom>
              <a:no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Save</a:t>
                </a:r>
              </a:p>
            </p:txBody>
          </p:sp>
        </p:grpSp>
        <p:grpSp>
          <p:nvGrpSpPr>
            <p:cNvPr id="27" name="Group 26">
              <a:extLst>
                <a:ext uri="{FF2B5EF4-FFF2-40B4-BE49-F238E27FC236}">
                  <a16:creationId xmlns:a16="http://schemas.microsoft.com/office/drawing/2014/main" id="{4E357D70-0FED-4D54-8FF5-3C53B653209B}"/>
                </a:ext>
              </a:extLst>
            </p:cNvPr>
            <p:cNvGrpSpPr/>
            <p:nvPr/>
          </p:nvGrpSpPr>
          <p:grpSpPr>
            <a:xfrm>
              <a:off x="9077130" y="4007484"/>
              <a:ext cx="2566257" cy="2140986"/>
              <a:chOff x="6245643" y="4037400"/>
              <a:chExt cx="2566257" cy="2140986"/>
            </a:xfrm>
          </p:grpSpPr>
          <p:grpSp>
            <p:nvGrpSpPr>
              <p:cNvPr id="32" name="Group 31">
                <a:extLst>
                  <a:ext uri="{FF2B5EF4-FFF2-40B4-BE49-F238E27FC236}">
                    <a16:creationId xmlns:a16="http://schemas.microsoft.com/office/drawing/2014/main" id="{AAB9AF7F-2B3E-48BB-9411-A378FA4292D1}"/>
                  </a:ext>
                </a:extLst>
              </p:cNvPr>
              <p:cNvGrpSpPr/>
              <p:nvPr/>
            </p:nvGrpSpPr>
            <p:grpSpPr>
              <a:xfrm>
                <a:off x="6245643" y="4037400"/>
                <a:ext cx="2566257" cy="612062"/>
                <a:chOff x="657292" y="3778317"/>
                <a:chExt cx="2566257" cy="612062"/>
              </a:xfrm>
            </p:grpSpPr>
            <p:sp>
              <p:nvSpPr>
                <p:cNvPr id="37" name="Rectangle 36">
                  <a:extLst>
                    <a:ext uri="{FF2B5EF4-FFF2-40B4-BE49-F238E27FC236}">
                      <a16:creationId xmlns:a16="http://schemas.microsoft.com/office/drawing/2014/main" id="{21D5D18F-C92C-45BF-B71C-8708921F4AA0}"/>
                    </a:ext>
                  </a:extLst>
                </p:cNvPr>
                <p:cNvSpPr/>
                <p:nvPr/>
              </p:nvSpPr>
              <p:spPr>
                <a:xfrm>
                  <a:off x="677119" y="4027932"/>
                  <a:ext cx="2546430" cy="36244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CBF2BD75-5FB7-4457-9105-05E072FA6236}"/>
                    </a:ext>
                  </a:extLst>
                </p:cNvPr>
                <p:cNvSpPr txBox="1"/>
                <p:nvPr/>
              </p:nvSpPr>
              <p:spPr>
                <a:xfrm>
                  <a:off x="657292" y="3778317"/>
                  <a:ext cx="1362874" cy="276999"/>
                </a:xfrm>
                <a:prstGeom prst="rect">
                  <a:avLst/>
                </a:prstGeom>
                <a:noFill/>
              </p:spPr>
              <p:txBody>
                <a:bodyPr wrap="none" rtlCol="0">
                  <a:spAutoFit/>
                </a:bodyPr>
                <a:lstStyle/>
                <a:p>
                  <a:r>
                    <a:rPr lang="en-US" sz="1200" dirty="0"/>
                    <a:t>Enter New Title:</a:t>
                  </a:r>
                </a:p>
              </p:txBody>
            </p:sp>
          </p:grpSp>
          <p:grpSp>
            <p:nvGrpSpPr>
              <p:cNvPr id="33" name="Group 32">
                <a:extLst>
                  <a:ext uri="{FF2B5EF4-FFF2-40B4-BE49-F238E27FC236}">
                    <a16:creationId xmlns:a16="http://schemas.microsoft.com/office/drawing/2014/main" id="{E5026F12-C187-49AC-852C-0D17307DC738}"/>
                  </a:ext>
                </a:extLst>
              </p:cNvPr>
              <p:cNvGrpSpPr/>
              <p:nvPr/>
            </p:nvGrpSpPr>
            <p:grpSpPr>
              <a:xfrm>
                <a:off x="6245643" y="4801862"/>
                <a:ext cx="2566257" cy="612062"/>
                <a:chOff x="657292" y="3778317"/>
                <a:chExt cx="2566257" cy="612062"/>
              </a:xfrm>
            </p:grpSpPr>
            <p:sp>
              <p:nvSpPr>
                <p:cNvPr id="35" name="Rectangle 34">
                  <a:extLst>
                    <a:ext uri="{FF2B5EF4-FFF2-40B4-BE49-F238E27FC236}">
                      <a16:creationId xmlns:a16="http://schemas.microsoft.com/office/drawing/2014/main" id="{3DDAC7BC-15E3-4B28-8FA6-8EE2EDF59875}"/>
                    </a:ext>
                  </a:extLst>
                </p:cNvPr>
                <p:cNvSpPr/>
                <p:nvPr/>
              </p:nvSpPr>
              <p:spPr>
                <a:xfrm>
                  <a:off x="677119" y="4027932"/>
                  <a:ext cx="2546430" cy="36244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AF94785C-78E4-468A-88F0-29CE4CC1EE36}"/>
                    </a:ext>
                  </a:extLst>
                </p:cNvPr>
                <p:cNvSpPr txBox="1"/>
                <p:nvPr/>
              </p:nvSpPr>
              <p:spPr>
                <a:xfrm>
                  <a:off x="657292" y="3778317"/>
                  <a:ext cx="1612877" cy="276999"/>
                </a:xfrm>
                <a:prstGeom prst="rect">
                  <a:avLst/>
                </a:prstGeom>
                <a:noFill/>
              </p:spPr>
              <p:txBody>
                <a:bodyPr wrap="none" rtlCol="0">
                  <a:spAutoFit/>
                </a:bodyPr>
                <a:lstStyle/>
                <a:p>
                  <a:r>
                    <a:rPr lang="en-US" sz="1200" dirty="0"/>
                    <a:t>Enter New Content:</a:t>
                  </a:r>
                </a:p>
              </p:txBody>
            </p:sp>
          </p:grpSp>
          <p:sp>
            <p:nvSpPr>
              <p:cNvPr id="34" name="Rectangle: Rounded Corners 33">
                <a:extLst>
                  <a:ext uri="{FF2B5EF4-FFF2-40B4-BE49-F238E27FC236}">
                    <a16:creationId xmlns:a16="http://schemas.microsoft.com/office/drawing/2014/main" id="{4E40A656-C71F-4466-A034-46398F5A6A41}"/>
                  </a:ext>
                </a:extLst>
              </p:cNvPr>
              <p:cNvSpPr/>
              <p:nvPr/>
            </p:nvSpPr>
            <p:spPr>
              <a:xfrm>
                <a:off x="6880072" y="5815939"/>
                <a:ext cx="1286466" cy="362447"/>
              </a:xfrm>
              <a:prstGeom prst="roundRect">
                <a:avLst/>
              </a:prstGeom>
              <a:no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Save</a:t>
                </a:r>
              </a:p>
            </p:txBody>
          </p:sp>
        </p:grpSp>
        <p:sp>
          <p:nvSpPr>
            <p:cNvPr id="28" name="Rectangle 27">
              <a:extLst>
                <a:ext uri="{FF2B5EF4-FFF2-40B4-BE49-F238E27FC236}">
                  <a16:creationId xmlns:a16="http://schemas.microsoft.com/office/drawing/2014/main" id="{750C3BBA-6ABE-496E-AF6E-6FA20D68E193}"/>
                </a:ext>
              </a:extLst>
            </p:cNvPr>
            <p:cNvSpPr/>
            <p:nvPr/>
          </p:nvSpPr>
          <p:spPr>
            <a:xfrm>
              <a:off x="1429228" y="2871118"/>
              <a:ext cx="1042212" cy="3693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Index</a:t>
              </a:r>
            </a:p>
          </p:txBody>
        </p:sp>
        <p:sp>
          <p:nvSpPr>
            <p:cNvPr id="29" name="Rectangle 28">
              <a:extLst>
                <a:ext uri="{FF2B5EF4-FFF2-40B4-BE49-F238E27FC236}">
                  <a16:creationId xmlns:a16="http://schemas.microsoft.com/office/drawing/2014/main" id="{76F48F51-81F9-447C-A21F-2DFDFF6C5512}"/>
                </a:ext>
              </a:extLst>
            </p:cNvPr>
            <p:cNvSpPr/>
            <p:nvPr/>
          </p:nvSpPr>
          <p:spPr>
            <a:xfrm>
              <a:off x="4296339" y="2871228"/>
              <a:ext cx="1042212" cy="3693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Show</a:t>
              </a:r>
            </a:p>
          </p:txBody>
        </p:sp>
        <p:sp>
          <p:nvSpPr>
            <p:cNvPr id="30" name="Rectangle 29">
              <a:extLst>
                <a:ext uri="{FF2B5EF4-FFF2-40B4-BE49-F238E27FC236}">
                  <a16:creationId xmlns:a16="http://schemas.microsoft.com/office/drawing/2014/main" id="{B2AF24F7-2A1A-4E42-96E4-4D3A479534CE}"/>
                </a:ext>
              </a:extLst>
            </p:cNvPr>
            <p:cNvSpPr/>
            <p:nvPr/>
          </p:nvSpPr>
          <p:spPr>
            <a:xfrm>
              <a:off x="7189663" y="2845157"/>
              <a:ext cx="1042212" cy="3693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Create</a:t>
              </a:r>
            </a:p>
          </p:txBody>
        </p:sp>
        <p:sp>
          <p:nvSpPr>
            <p:cNvPr id="31" name="Rectangle 30">
              <a:extLst>
                <a:ext uri="{FF2B5EF4-FFF2-40B4-BE49-F238E27FC236}">
                  <a16:creationId xmlns:a16="http://schemas.microsoft.com/office/drawing/2014/main" id="{92C2C71B-4F5E-4FE7-A7FD-6869BD4CEF61}"/>
                </a:ext>
              </a:extLst>
            </p:cNvPr>
            <p:cNvSpPr/>
            <p:nvPr/>
          </p:nvSpPr>
          <p:spPr>
            <a:xfrm>
              <a:off x="9877262" y="2838272"/>
              <a:ext cx="1042212" cy="3693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Edit</a:t>
              </a:r>
            </a:p>
          </p:txBody>
        </p:sp>
      </p:grpSp>
    </p:spTree>
    <p:extLst>
      <p:ext uri="{BB962C8B-B14F-4D97-AF65-F5344CB8AC3E}">
        <p14:creationId xmlns:p14="http://schemas.microsoft.com/office/powerpoint/2010/main" val="351392580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sz="3600" dirty="0"/>
              <a:t>Some Styling Fun</a:t>
            </a:r>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515069" y="1798003"/>
            <a:ext cx="4433107" cy="4301399"/>
          </a:xfrm>
        </p:spPr>
        <p:txBody>
          <a:bodyPr>
            <a:normAutofit/>
          </a:bodyPr>
          <a:lstStyle/>
          <a:p>
            <a:pPr marL="0" indent="0">
              <a:buNone/>
            </a:pPr>
            <a:endParaRPr lang="en-US" sz="2000" dirty="0"/>
          </a:p>
          <a:p>
            <a:endParaRPr lang="en-US" sz="2000" dirty="0"/>
          </a:p>
          <a:p>
            <a:endParaRPr lang="en-US" sz="2000" dirty="0"/>
          </a:p>
        </p:txBody>
      </p:sp>
      <p:sp>
        <p:nvSpPr>
          <p:cNvPr id="8" name="Content Placeholder 2">
            <a:extLst>
              <a:ext uri="{FF2B5EF4-FFF2-40B4-BE49-F238E27FC236}">
                <a16:creationId xmlns:a16="http://schemas.microsoft.com/office/drawing/2014/main" id="{E077CA19-5B19-467F-9997-F93C60048241}"/>
              </a:ext>
            </a:extLst>
          </p:cNvPr>
          <p:cNvSpPr txBox="1">
            <a:spLocks/>
          </p:cNvSpPr>
          <p:nvPr/>
        </p:nvSpPr>
        <p:spPr>
          <a:xfrm>
            <a:off x="658789" y="1682629"/>
            <a:ext cx="4433108" cy="4301399"/>
          </a:xfrm>
          <a:prstGeom prst="rect">
            <a:avLst/>
          </a:prstGeom>
        </p:spPr>
        <p:txBody>
          <a:bodyPr vert="horz" lIns="91440" tIns="45720" rIns="91440" bIns="45720" rtlCol="0">
            <a:normAutofit/>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r>
              <a:rPr lang="en-US" sz="2000" dirty="0"/>
              <a:t>So we’re back to the familiar! We’re just updating this </a:t>
            </a:r>
            <a:r>
              <a:rPr lang="en-US" sz="2000" dirty="0" err="1"/>
              <a:t>IndexScreen</a:t>
            </a:r>
            <a:r>
              <a:rPr lang="en-US" sz="2000" dirty="0"/>
              <a:t> component!</a:t>
            </a:r>
          </a:p>
          <a:p>
            <a:endParaRPr lang="en-US" sz="2000" dirty="0"/>
          </a:p>
          <a:p>
            <a:r>
              <a:rPr lang="en-US" sz="2000" dirty="0"/>
              <a:t>I took the liberty of getting rid of that “Hello Index Screen” text.</a:t>
            </a:r>
          </a:p>
          <a:p>
            <a:endParaRPr lang="en-US" sz="2000" dirty="0"/>
          </a:p>
          <a:p>
            <a:r>
              <a:rPr lang="en-US" sz="2000" dirty="0"/>
              <a:t>I also wrapped my blog post title in a view.</a:t>
            </a:r>
            <a:endParaRPr lang="en-US" sz="1600" dirty="0"/>
          </a:p>
          <a:p>
            <a:endParaRPr lang="en-US" sz="2000" dirty="0"/>
          </a:p>
          <a:p>
            <a:endParaRPr lang="en-US" sz="2000" dirty="0"/>
          </a:p>
        </p:txBody>
      </p:sp>
      <p:pic>
        <p:nvPicPr>
          <p:cNvPr id="60" name="Picture 59">
            <a:extLst>
              <a:ext uri="{FF2B5EF4-FFF2-40B4-BE49-F238E27FC236}">
                <a16:creationId xmlns:a16="http://schemas.microsoft.com/office/drawing/2014/main" id="{4B86588D-1251-4089-8EDD-32DE098CB7D4}"/>
              </a:ext>
            </a:extLst>
          </p:cNvPr>
          <p:cNvPicPr>
            <a:picLocks noChangeAspect="1"/>
          </p:cNvPicPr>
          <p:nvPr/>
        </p:nvPicPr>
        <p:blipFill>
          <a:blip r:embed="rId2"/>
          <a:stretch>
            <a:fillRect/>
          </a:stretch>
        </p:blipFill>
        <p:spPr>
          <a:xfrm>
            <a:off x="5040840" y="1424639"/>
            <a:ext cx="6636091" cy="3568883"/>
          </a:xfrm>
          <a:prstGeom prst="rect">
            <a:avLst/>
          </a:prstGeom>
        </p:spPr>
      </p:pic>
      <mc:AlternateContent xmlns:mc="http://schemas.openxmlformats.org/markup-compatibility/2006" xmlns:p14="http://schemas.microsoft.com/office/powerpoint/2010/main">
        <mc:Choice Requires="p14">
          <p:contentPart p14:bwMode="auto" r:id="rId3">
            <p14:nvContentPartPr>
              <p14:cNvPr id="61" name="Ink 60">
                <a:extLst>
                  <a:ext uri="{FF2B5EF4-FFF2-40B4-BE49-F238E27FC236}">
                    <a16:creationId xmlns:a16="http://schemas.microsoft.com/office/drawing/2014/main" id="{46A37C02-88CD-42C5-953B-63723B2E0058}"/>
                  </a:ext>
                </a:extLst>
              </p14:cNvPr>
              <p14:cNvContentPartPr/>
              <p14:nvPr/>
            </p14:nvContentPartPr>
            <p14:xfrm>
              <a:off x="7280289" y="4044855"/>
              <a:ext cx="3452400" cy="45720"/>
            </p14:xfrm>
          </p:contentPart>
        </mc:Choice>
        <mc:Fallback xmlns="">
          <p:pic>
            <p:nvPicPr>
              <p:cNvPr id="61" name="Ink 60">
                <a:extLst>
                  <a:ext uri="{FF2B5EF4-FFF2-40B4-BE49-F238E27FC236}">
                    <a16:creationId xmlns:a16="http://schemas.microsoft.com/office/drawing/2014/main" id="{46A37C02-88CD-42C5-953B-63723B2E0058}"/>
                  </a:ext>
                </a:extLst>
              </p:cNvPr>
              <p:cNvPicPr/>
              <p:nvPr/>
            </p:nvPicPr>
            <p:blipFill>
              <a:blip r:embed="rId4"/>
              <a:stretch>
                <a:fillRect/>
              </a:stretch>
            </p:blipFill>
            <p:spPr>
              <a:xfrm>
                <a:off x="7262289" y="4026855"/>
                <a:ext cx="3488040" cy="81360"/>
              </a:xfrm>
              <a:prstGeom prst="rect">
                <a:avLst/>
              </a:prstGeom>
            </p:spPr>
          </p:pic>
        </mc:Fallback>
      </mc:AlternateContent>
    </p:spTree>
    <p:extLst>
      <p:ext uri="{BB962C8B-B14F-4D97-AF65-F5344CB8AC3E}">
        <p14:creationId xmlns:p14="http://schemas.microsoft.com/office/powerpoint/2010/main" val="5400848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Reducers with Context</a:t>
            </a:r>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406430" y="1985580"/>
            <a:ext cx="4455656" cy="3849624"/>
          </a:xfrm>
        </p:spPr>
        <p:txBody>
          <a:bodyPr>
            <a:normAutofit/>
          </a:bodyPr>
          <a:lstStyle/>
          <a:p>
            <a:r>
              <a:rPr lang="en-US" sz="2000" dirty="0"/>
              <a:t>We also have a Button that invokes the </a:t>
            </a:r>
            <a:r>
              <a:rPr lang="en-US" sz="2000" dirty="0" err="1"/>
              <a:t>addBlogPost</a:t>
            </a:r>
            <a:r>
              <a:rPr lang="en-US" sz="2000" dirty="0"/>
              <a:t>() method that stored in our provider</a:t>
            </a:r>
          </a:p>
          <a:p>
            <a:endParaRPr lang="en-US" sz="2000" dirty="0"/>
          </a:p>
          <a:p>
            <a:r>
              <a:rPr lang="en-US" sz="2000" dirty="0"/>
              <a:t>That essentially adds a new blog post to our list!</a:t>
            </a:r>
          </a:p>
          <a:p>
            <a:endParaRPr lang="en-US" sz="2000" dirty="0"/>
          </a:p>
          <a:p>
            <a:endParaRPr lang="en-US" sz="1800" dirty="0"/>
          </a:p>
          <a:p>
            <a:endParaRPr lang="en-US" sz="2000" dirty="0"/>
          </a:p>
          <a:p>
            <a:endParaRPr lang="en-US" sz="1800" dirty="0"/>
          </a:p>
          <a:p>
            <a:pPr marL="457200" indent="-457200">
              <a:buFont typeface="+mj-lt"/>
              <a:buAutoNum type="arabicPeriod"/>
            </a:pPr>
            <a:endParaRPr lang="en-US" sz="2000" dirty="0"/>
          </a:p>
          <a:p>
            <a:endParaRPr lang="en-US" sz="2000" dirty="0"/>
          </a:p>
        </p:txBody>
      </p:sp>
      <p:pic>
        <p:nvPicPr>
          <p:cNvPr id="5" name="Picture 4">
            <a:extLst>
              <a:ext uri="{FF2B5EF4-FFF2-40B4-BE49-F238E27FC236}">
                <a16:creationId xmlns:a16="http://schemas.microsoft.com/office/drawing/2014/main" id="{1D685B33-A135-458E-8585-65DED842511F}"/>
              </a:ext>
            </a:extLst>
          </p:cNvPr>
          <p:cNvPicPr>
            <a:picLocks noChangeAspect="1"/>
          </p:cNvPicPr>
          <p:nvPr/>
        </p:nvPicPr>
        <p:blipFill>
          <a:blip r:embed="rId2"/>
          <a:stretch>
            <a:fillRect/>
          </a:stretch>
        </p:blipFill>
        <p:spPr>
          <a:xfrm>
            <a:off x="5331439" y="291369"/>
            <a:ext cx="6788499" cy="5543835"/>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D2E12FC9-062D-4135-ACD9-3FF1F0C0F0F4}"/>
                  </a:ext>
                </a:extLst>
              </p14:cNvPr>
              <p14:cNvContentPartPr/>
              <p14:nvPr/>
            </p14:nvContentPartPr>
            <p14:xfrm>
              <a:off x="10322863" y="2799857"/>
              <a:ext cx="1140840" cy="360"/>
            </p14:xfrm>
          </p:contentPart>
        </mc:Choice>
        <mc:Fallback xmlns="">
          <p:pic>
            <p:nvPicPr>
              <p:cNvPr id="6" name="Ink 5">
                <a:extLst>
                  <a:ext uri="{FF2B5EF4-FFF2-40B4-BE49-F238E27FC236}">
                    <a16:creationId xmlns:a16="http://schemas.microsoft.com/office/drawing/2014/main" id="{D2E12FC9-062D-4135-ACD9-3FF1F0C0F0F4}"/>
                  </a:ext>
                </a:extLst>
              </p:cNvPr>
              <p:cNvPicPr/>
              <p:nvPr/>
            </p:nvPicPr>
            <p:blipFill>
              <a:blip r:embed="rId4"/>
              <a:stretch>
                <a:fillRect/>
              </a:stretch>
            </p:blipFill>
            <p:spPr>
              <a:xfrm>
                <a:off x="10305223" y="2781857"/>
                <a:ext cx="117648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8F1B16FB-AFD8-40E7-8516-610B9960989E}"/>
                  </a:ext>
                </a:extLst>
              </p14:cNvPr>
              <p14:cNvContentPartPr/>
              <p14:nvPr/>
            </p14:nvContentPartPr>
            <p14:xfrm>
              <a:off x="1217023" y="2818577"/>
              <a:ext cx="1283040" cy="7200"/>
            </p14:xfrm>
          </p:contentPart>
        </mc:Choice>
        <mc:Fallback xmlns="">
          <p:pic>
            <p:nvPicPr>
              <p:cNvPr id="7" name="Ink 6">
                <a:extLst>
                  <a:ext uri="{FF2B5EF4-FFF2-40B4-BE49-F238E27FC236}">
                    <a16:creationId xmlns:a16="http://schemas.microsoft.com/office/drawing/2014/main" id="{8F1B16FB-AFD8-40E7-8516-610B9960989E}"/>
                  </a:ext>
                </a:extLst>
              </p:cNvPr>
              <p:cNvPicPr/>
              <p:nvPr/>
            </p:nvPicPr>
            <p:blipFill>
              <a:blip r:embed="rId6"/>
              <a:stretch>
                <a:fillRect/>
              </a:stretch>
            </p:blipFill>
            <p:spPr>
              <a:xfrm>
                <a:off x="1199023" y="2800937"/>
                <a:ext cx="1318680" cy="42840"/>
              </a:xfrm>
              <a:prstGeom prst="rect">
                <a:avLst/>
              </a:prstGeom>
            </p:spPr>
          </p:pic>
        </mc:Fallback>
      </mc:AlternateContent>
    </p:spTree>
    <p:extLst>
      <p:ext uri="{BB962C8B-B14F-4D97-AF65-F5344CB8AC3E}">
        <p14:creationId xmlns:p14="http://schemas.microsoft.com/office/powerpoint/2010/main" val="352386508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sz="3600" dirty="0"/>
              <a:t>Some Styling Fun</a:t>
            </a:r>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515069" y="1798003"/>
            <a:ext cx="4433107" cy="4301399"/>
          </a:xfrm>
        </p:spPr>
        <p:txBody>
          <a:bodyPr>
            <a:normAutofit/>
          </a:bodyPr>
          <a:lstStyle/>
          <a:p>
            <a:pPr marL="0" indent="0">
              <a:buNone/>
            </a:pPr>
            <a:endParaRPr lang="en-US" sz="2000" dirty="0"/>
          </a:p>
          <a:p>
            <a:endParaRPr lang="en-US" sz="2000" dirty="0"/>
          </a:p>
          <a:p>
            <a:endParaRPr lang="en-US" sz="2000" dirty="0"/>
          </a:p>
        </p:txBody>
      </p:sp>
      <p:sp>
        <p:nvSpPr>
          <p:cNvPr id="8" name="Content Placeholder 2">
            <a:extLst>
              <a:ext uri="{FF2B5EF4-FFF2-40B4-BE49-F238E27FC236}">
                <a16:creationId xmlns:a16="http://schemas.microsoft.com/office/drawing/2014/main" id="{E077CA19-5B19-467F-9997-F93C60048241}"/>
              </a:ext>
            </a:extLst>
          </p:cNvPr>
          <p:cNvSpPr txBox="1">
            <a:spLocks/>
          </p:cNvSpPr>
          <p:nvPr/>
        </p:nvSpPr>
        <p:spPr>
          <a:xfrm>
            <a:off x="658789" y="1682629"/>
            <a:ext cx="4433108" cy="4301399"/>
          </a:xfrm>
          <a:prstGeom prst="rect">
            <a:avLst/>
          </a:prstGeom>
        </p:spPr>
        <p:txBody>
          <a:bodyPr vert="horz" lIns="91440" tIns="45720" rIns="91440" bIns="45720" rtlCol="0">
            <a:normAutofit lnSpcReduction="10000"/>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r>
              <a:rPr lang="en-US" sz="2000" dirty="0"/>
              <a:t>We can check out the icon library we chatted about for the restaurant app…</a:t>
            </a:r>
          </a:p>
          <a:p>
            <a:endParaRPr lang="en-US" sz="2000" dirty="0"/>
          </a:p>
          <a:p>
            <a:r>
              <a:rPr lang="en-US" sz="2000" dirty="0"/>
              <a:t>Maybe do a search for “trash” or “delete”</a:t>
            </a:r>
          </a:p>
          <a:p>
            <a:endParaRPr lang="en-US" sz="2000" dirty="0"/>
          </a:p>
          <a:p>
            <a:r>
              <a:rPr lang="en-US" sz="2000" dirty="0"/>
              <a:t>And pick on that looks nice!</a:t>
            </a:r>
          </a:p>
          <a:p>
            <a:endParaRPr lang="en-US" sz="2000" dirty="0"/>
          </a:p>
          <a:p>
            <a:r>
              <a:rPr lang="en-US" sz="2000" dirty="0"/>
              <a:t>I’ll pick this Feather one.</a:t>
            </a:r>
            <a:endParaRPr lang="en-US" sz="1600" dirty="0"/>
          </a:p>
          <a:p>
            <a:endParaRPr lang="en-US" sz="2000" dirty="0"/>
          </a:p>
          <a:p>
            <a:endParaRPr lang="en-US" sz="2000" dirty="0"/>
          </a:p>
        </p:txBody>
      </p:sp>
      <p:pic>
        <p:nvPicPr>
          <p:cNvPr id="5" name="Picture 4">
            <a:extLst>
              <a:ext uri="{FF2B5EF4-FFF2-40B4-BE49-F238E27FC236}">
                <a16:creationId xmlns:a16="http://schemas.microsoft.com/office/drawing/2014/main" id="{46D9AAA8-347F-4A12-B2AF-33CF9BEBCD08}"/>
              </a:ext>
            </a:extLst>
          </p:cNvPr>
          <p:cNvPicPr>
            <a:picLocks noChangeAspect="1"/>
          </p:cNvPicPr>
          <p:nvPr/>
        </p:nvPicPr>
        <p:blipFill>
          <a:blip r:embed="rId2"/>
          <a:stretch>
            <a:fillRect/>
          </a:stretch>
        </p:blipFill>
        <p:spPr>
          <a:xfrm>
            <a:off x="7476943" y="-75236"/>
            <a:ext cx="3361122" cy="6858000"/>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5AED7C76-D2E1-4333-9259-02F1AA918DB0}"/>
                  </a:ext>
                </a:extLst>
              </p14:cNvPr>
              <p14:cNvContentPartPr/>
              <p14:nvPr/>
            </p14:nvContentPartPr>
            <p14:xfrm>
              <a:off x="8123049" y="4945493"/>
              <a:ext cx="1750680" cy="2085480"/>
            </p14:xfrm>
          </p:contentPart>
        </mc:Choice>
        <mc:Fallback xmlns="">
          <p:pic>
            <p:nvPicPr>
              <p:cNvPr id="6" name="Ink 5">
                <a:extLst>
                  <a:ext uri="{FF2B5EF4-FFF2-40B4-BE49-F238E27FC236}">
                    <a16:creationId xmlns:a16="http://schemas.microsoft.com/office/drawing/2014/main" id="{5AED7C76-D2E1-4333-9259-02F1AA918DB0}"/>
                  </a:ext>
                </a:extLst>
              </p:cNvPr>
              <p:cNvPicPr/>
              <p:nvPr/>
            </p:nvPicPr>
            <p:blipFill>
              <a:blip r:embed="rId4"/>
              <a:stretch>
                <a:fillRect/>
              </a:stretch>
            </p:blipFill>
            <p:spPr>
              <a:xfrm>
                <a:off x="8105049" y="4927853"/>
                <a:ext cx="1786320" cy="2121120"/>
              </a:xfrm>
              <a:prstGeom prst="rect">
                <a:avLst/>
              </a:prstGeom>
            </p:spPr>
          </p:pic>
        </mc:Fallback>
      </mc:AlternateContent>
      <p:grpSp>
        <p:nvGrpSpPr>
          <p:cNvPr id="10" name="Group 9">
            <a:extLst>
              <a:ext uri="{FF2B5EF4-FFF2-40B4-BE49-F238E27FC236}">
                <a16:creationId xmlns:a16="http://schemas.microsoft.com/office/drawing/2014/main" id="{243EBFFA-E4BF-44F0-B86D-08058DAEC713}"/>
              </a:ext>
            </a:extLst>
          </p:cNvPr>
          <p:cNvGrpSpPr/>
          <p:nvPr/>
        </p:nvGrpSpPr>
        <p:grpSpPr>
          <a:xfrm>
            <a:off x="3524409" y="207893"/>
            <a:ext cx="6008760" cy="2393640"/>
            <a:chOff x="3524409" y="207893"/>
            <a:chExt cx="6008760" cy="2393640"/>
          </a:xfrm>
        </p:grpSpPr>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5526A3E6-4D0C-48CE-959E-D49474B734D3}"/>
                    </a:ext>
                  </a:extLst>
                </p14:cNvPr>
                <p14:cNvContentPartPr/>
                <p14:nvPr/>
              </p14:nvContentPartPr>
              <p14:xfrm>
                <a:off x="7353369" y="207893"/>
                <a:ext cx="2179800" cy="82080"/>
              </p14:xfrm>
            </p:contentPart>
          </mc:Choice>
          <mc:Fallback xmlns="">
            <p:pic>
              <p:nvPicPr>
                <p:cNvPr id="7" name="Ink 6">
                  <a:extLst>
                    <a:ext uri="{FF2B5EF4-FFF2-40B4-BE49-F238E27FC236}">
                      <a16:creationId xmlns:a16="http://schemas.microsoft.com/office/drawing/2014/main" id="{5526A3E6-4D0C-48CE-959E-D49474B734D3}"/>
                    </a:ext>
                  </a:extLst>
                </p:cNvPr>
                <p:cNvPicPr/>
                <p:nvPr/>
              </p:nvPicPr>
              <p:blipFill>
                <a:blip r:embed="rId6"/>
                <a:stretch>
                  <a:fillRect/>
                </a:stretch>
              </p:blipFill>
              <p:spPr>
                <a:xfrm>
                  <a:off x="7335369" y="190253"/>
                  <a:ext cx="2215440" cy="1177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9" name="Ink 8">
                  <a:extLst>
                    <a:ext uri="{FF2B5EF4-FFF2-40B4-BE49-F238E27FC236}">
                      <a16:creationId xmlns:a16="http://schemas.microsoft.com/office/drawing/2014/main" id="{AF46EA8E-ED67-4E0D-ACA0-FCF27AF293A3}"/>
                    </a:ext>
                  </a:extLst>
                </p14:cNvPr>
                <p14:cNvContentPartPr/>
                <p14:nvPr/>
              </p14:nvContentPartPr>
              <p14:xfrm>
                <a:off x="3524409" y="223373"/>
                <a:ext cx="4563000" cy="2378160"/>
              </p14:xfrm>
            </p:contentPart>
          </mc:Choice>
          <mc:Fallback xmlns="">
            <p:pic>
              <p:nvPicPr>
                <p:cNvPr id="9" name="Ink 8">
                  <a:extLst>
                    <a:ext uri="{FF2B5EF4-FFF2-40B4-BE49-F238E27FC236}">
                      <a16:creationId xmlns:a16="http://schemas.microsoft.com/office/drawing/2014/main" id="{AF46EA8E-ED67-4E0D-ACA0-FCF27AF293A3}"/>
                    </a:ext>
                  </a:extLst>
                </p:cNvPr>
                <p:cNvPicPr/>
                <p:nvPr/>
              </p:nvPicPr>
              <p:blipFill>
                <a:blip r:embed="rId8"/>
                <a:stretch>
                  <a:fillRect/>
                </a:stretch>
              </p:blipFill>
              <p:spPr>
                <a:xfrm>
                  <a:off x="3506409" y="205733"/>
                  <a:ext cx="4598640" cy="2413800"/>
                </a:xfrm>
                <a:prstGeom prst="rect">
                  <a:avLst/>
                </a:prstGeom>
              </p:spPr>
            </p:pic>
          </mc:Fallback>
        </mc:AlternateContent>
      </p:grpSp>
    </p:spTree>
    <p:extLst>
      <p:ext uri="{BB962C8B-B14F-4D97-AF65-F5344CB8AC3E}">
        <p14:creationId xmlns:p14="http://schemas.microsoft.com/office/powerpoint/2010/main" val="290334271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sz="3600" dirty="0"/>
              <a:t>Some Styling Fun</a:t>
            </a:r>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515069" y="1798003"/>
            <a:ext cx="4433107" cy="4301399"/>
          </a:xfrm>
        </p:spPr>
        <p:txBody>
          <a:bodyPr>
            <a:normAutofit/>
          </a:bodyPr>
          <a:lstStyle/>
          <a:p>
            <a:pPr marL="0" indent="0">
              <a:buNone/>
            </a:pPr>
            <a:endParaRPr lang="en-US" sz="2000" dirty="0"/>
          </a:p>
          <a:p>
            <a:endParaRPr lang="en-US" sz="2000" dirty="0"/>
          </a:p>
          <a:p>
            <a:endParaRPr lang="en-US" sz="2000" dirty="0"/>
          </a:p>
        </p:txBody>
      </p:sp>
      <p:sp>
        <p:nvSpPr>
          <p:cNvPr id="8" name="Content Placeholder 2">
            <a:extLst>
              <a:ext uri="{FF2B5EF4-FFF2-40B4-BE49-F238E27FC236}">
                <a16:creationId xmlns:a16="http://schemas.microsoft.com/office/drawing/2014/main" id="{E077CA19-5B19-467F-9997-F93C60048241}"/>
              </a:ext>
            </a:extLst>
          </p:cNvPr>
          <p:cNvSpPr txBox="1">
            <a:spLocks/>
          </p:cNvSpPr>
          <p:nvPr/>
        </p:nvSpPr>
        <p:spPr>
          <a:xfrm>
            <a:off x="658789" y="1682629"/>
            <a:ext cx="3265029" cy="4301399"/>
          </a:xfrm>
          <a:prstGeom prst="rect">
            <a:avLst/>
          </a:prstGeom>
        </p:spPr>
        <p:txBody>
          <a:bodyPr vert="horz" lIns="91440" tIns="45720" rIns="91440" bIns="45720" rtlCol="0">
            <a:normAutofit/>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r>
              <a:rPr lang="en-US" sz="2000" dirty="0"/>
              <a:t>And we import it and use it like we did before.</a:t>
            </a:r>
          </a:p>
          <a:p>
            <a:r>
              <a:rPr lang="en-US" sz="2000" dirty="0"/>
              <a:t>This is a great start, but lots of styling left to go.</a:t>
            </a:r>
            <a:endParaRPr lang="en-US" sz="1600" dirty="0"/>
          </a:p>
          <a:p>
            <a:endParaRPr lang="en-US" sz="2000" dirty="0"/>
          </a:p>
          <a:p>
            <a:endParaRPr lang="en-US" sz="2000" dirty="0"/>
          </a:p>
        </p:txBody>
      </p:sp>
      <p:pic>
        <p:nvPicPr>
          <p:cNvPr id="11" name="Picture 10">
            <a:extLst>
              <a:ext uri="{FF2B5EF4-FFF2-40B4-BE49-F238E27FC236}">
                <a16:creationId xmlns:a16="http://schemas.microsoft.com/office/drawing/2014/main" id="{B00BDCF8-CBD7-48B1-A777-FB679DEE30C1}"/>
              </a:ext>
            </a:extLst>
          </p:cNvPr>
          <p:cNvPicPr>
            <a:picLocks noChangeAspect="1"/>
          </p:cNvPicPr>
          <p:nvPr/>
        </p:nvPicPr>
        <p:blipFill>
          <a:blip r:embed="rId2"/>
          <a:stretch>
            <a:fillRect/>
          </a:stretch>
        </p:blipFill>
        <p:spPr>
          <a:xfrm>
            <a:off x="3974678" y="-90139"/>
            <a:ext cx="8217322" cy="5950256"/>
          </a:xfrm>
          <a:prstGeom prst="rect">
            <a:avLst/>
          </a:prstGeom>
        </p:spPr>
      </p:pic>
      <mc:AlternateContent xmlns:mc="http://schemas.openxmlformats.org/markup-compatibility/2006" xmlns:p14="http://schemas.microsoft.com/office/powerpoint/2010/main">
        <mc:Choice Requires="p14">
          <p:contentPart p14:bwMode="auto" r:id="rId3">
            <p14:nvContentPartPr>
              <p14:cNvPr id="12" name="Ink 11">
                <a:extLst>
                  <a:ext uri="{FF2B5EF4-FFF2-40B4-BE49-F238E27FC236}">
                    <a16:creationId xmlns:a16="http://schemas.microsoft.com/office/drawing/2014/main" id="{65619353-F92B-4CD3-A49D-84BE46C419E5}"/>
                  </a:ext>
                </a:extLst>
              </p14:cNvPr>
              <p14:cNvContentPartPr/>
              <p14:nvPr/>
            </p14:nvContentPartPr>
            <p14:xfrm>
              <a:off x="4676049" y="1018253"/>
              <a:ext cx="3803760" cy="81360"/>
            </p14:xfrm>
          </p:contentPart>
        </mc:Choice>
        <mc:Fallback xmlns="">
          <p:pic>
            <p:nvPicPr>
              <p:cNvPr id="12" name="Ink 11">
                <a:extLst>
                  <a:ext uri="{FF2B5EF4-FFF2-40B4-BE49-F238E27FC236}">
                    <a16:creationId xmlns:a16="http://schemas.microsoft.com/office/drawing/2014/main" id="{65619353-F92B-4CD3-A49D-84BE46C419E5}"/>
                  </a:ext>
                </a:extLst>
              </p:cNvPr>
              <p:cNvPicPr/>
              <p:nvPr/>
            </p:nvPicPr>
            <p:blipFill>
              <a:blip r:embed="rId4"/>
              <a:stretch>
                <a:fillRect/>
              </a:stretch>
            </p:blipFill>
            <p:spPr>
              <a:xfrm>
                <a:off x="4658409" y="1000253"/>
                <a:ext cx="3839400" cy="117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3" name="Ink 12">
                <a:extLst>
                  <a:ext uri="{FF2B5EF4-FFF2-40B4-BE49-F238E27FC236}">
                    <a16:creationId xmlns:a16="http://schemas.microsoft.com/office/drawing/2014/main" id="{A1A57024-EFEF-48C9-8975-16C66AE94F27}"/>
                  </a:ext>
                </a:extLst>
              </p14:cNvPr>
              <p14:cNvContentPartPr/>
              <p14:nvPr/>
            </p14:nvContentPartPr>
            <p14:xfrm>
              <a:off x="9369729" y="4073213"/>
              <a:ext cx="1906560" cy="29880"/>
            </p14:xfrm>
          </p:contentPart>
        </mc:Choice>
        <mc:Fallback xmlns="">
          <p:pic>
            <p:nvPicPr>
              <p:cNvPr id="13" name="Ink 12">
                <a:extLst>
                  <a:ext uri="{FF2B5EF4-FFF2-40B4-BE49-F238E27FC236}">
                    <a16:creationId xmlns:a16="http://schemas.microsoft.com/office/drawing/2014/main" id="{A1A57024-EFEF-48C9-8975-16C66AE94F27}"/>
                  </a:ext>
                </a:extLst>
              </p:cNvPr>
              <p:cNvPicPr/>
              <p:nvPr/>
            </p:nvPicPr>
            <p:blipFill>
              <a:blip r:embed="rId6"/>
              <a:stretch>
                <a:fillRect/>
              </a:stretch>
            </p:blipFill>
            <p:spPr>
              <a:xfrm>
                <a:off x="9351729" y="4055573"/>
                <a:ext cx="1942200" cy="65520"/>
              </a:xfrm>
              <a:prstGeom prst="rect">
                <a:avLst/>
              </a:prstGeom>
            </p:spPr>
          </p:pic>
        </mc:Fallback>
      </mc:AlternateContent>
      <p:pic>
        <p:nvPicPr>
          <p:cNvPr id="16" name="Picture 15">
            <a:extLst>
              <a:ext uri="{FF2B5EF4-FFF2-40B4-BE49-F238E27FC236}">
                <a16:creationId xmlns:a16="http://schemas.microsoft.com/office/drawing/2014/main" id="{45D23E0D-4DD5-4ACA-8619-22A746F76C6B}"/>
              </a:ext>
            </a:extLst>
          </p:cNvPr>
          <p:cNvPicPr>
            <a:picLocks noChangeAspect="1"/>
          </p:cNvPicPr>
          <p:nvPr/>
        </p:nvPicPr>
        <p:blipFill>
          <a:blip r:embed="rId7"/>
          <a:stretch>
            <a:fillRect/>
          </a:stretch>
        </p:blipFill>
        <p:spPr>
          <a:xfrm>
            <a:off x="743258" y="3681692"/>
            <a:ext cx="3096089" cy="2710094"/>
          </a:xfrm>
          <a:prstGeom prst="rect">
            <a:avLst/>
          </a:prstGeom>
        </p:spPr>
      </p:pic>
    </p:spTree>
    <p:extLst>
      <p:ext uri="{BB962C8B-B14F-4D97-AF65-F5344CB8AC3E}">
        <p14:creationId xmlns:p14="http://schemas.microsoft.com/office/powerpoint/2010/main" val="220932101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sz="3600" dirty="0"/>
              <a:t>Some Styling Fun</a:t>
            </a:r>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515069" y="1798003"/>
            <a:ext cx="4433107" cy="4301399"/>
          </a:xfrm>
        </p:spPr>
        <p:txBody>
          <a:bodyPr>
            <a:normAutofit/>
          </a:bodyPr>
          <a:lstStyle/>
          <a:p>
            <a:pPr marL="0" indent="0">
              <a:buNone/>
            </a:pPr>
            <a:endParaRPr lang="en-US" sz="2000" dirty="0"/>
          </a:p>
          <a:p>
            <a:endParaRPr lang="en-US" sz="2000" dirty="0"/>
          </a:p>
          <a:p>
            <a:endParaRPr lang="en-US" sz="2000" dirty="0"/>
          </a:p>
        </p:txBody>
      </p:sp>
      <p:sp>
        <p:nvSpPr>
          <p:cNvPr id="8" name="Content Placeholder 2">
            <a:extLst>
              <a:ext uri="{FF2B5EF4-FFF2-40B4-BE49-F238E27FC236}">
                <a16:creationId xmlns:a16="http://schemas.microsoft.com/office/drawing/2014/main" id="{E077CA19-5B19-467F-9997-F93C60048241}"/>
              </a:ext>
            </a:extLst>
          </p:cNvPr>
          <p:cNvSpPr txBox="1">
            <a:spLocks/>
          </p:cNvSpPr>
          <p:nvPr/>
        </p:nvSpPr>
        <p:spPr>
          <a:xfrm>
            <a:off x="658789" y="1682629"/>
            <a:ext cx="3265029" cy="4301399"/>
          </a:xfrm>
          <a:prstGeom prst="rect">
            <a:avLst/>
          </a:prstGeom>
        </p:spPr>
        <p:txBody>
          <a:bodyPr vert="horz" lIns="91440" tIns="45720" rIns="91440" bIns="45720" rtlCol="0">
            <a:normAutofit/>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r>
              <a:rPr lang="en-US" sz="2000" dirty="0"/>
              <a:t>One quick thing: change the </a:t>
            </a:r>
            <a:r>
              <a:rPr lang="en-US" sz="2000" dirty="0" err="1"/>
              <a:t>flexDirection</a:t>
            </a:r>
            <a:r>
              <a:rPr lang="en-US" sz="2000" dirty="0"/>
              <a:t> of that view to ‘row’ so that they are arranged horizontally.</a:t>
            </a:r>
          </a:p>
          <a:p>
            <a:r>
              <a:rPr lang="en-US" sz="2000" dirty="0"/>
              <a:t>Give it space-between too.</a:t>
            </a:r>
          </a:p>
          <a:p>
            <a:r>
              <a:rPr lang="en-US" sz="2000" dirty="0"/>
              <a:t>Looking a little better already!</a:t>
            </a:r>
            <a:endParaRPr lang="en-US" sz="1600" dirty="0"/>
          </a:p>
          <a:p>
            <a:endParaRPr lang="en-US" sz="2000" dirty="0"/>
          </a:p>
          <a:p>
            <a:endParaRPr lang="en-US" sz="2000" dirty="0"/>
          </a:p>
        </p:txBody>
      </p:sp>
      <p:pic>
        <p:nvPicPr>
          <p:cNvPr id="5" name="Picture 4">
            <a:extLst>
              <a:ext uri="{FF2B5EF4-FFF2-40B4-BE49-F238E27FC236}">
                <a16:creationId xmlns:a16="http://schemas.microsoft.com/office/drawing/2014/main" id="{C5213D52-9812-4DDD-9E1C-B04F4C9465FC}"/>
              </a:ext>
            </a:extLst>
          </p:cNvPr>
          <p:cNvPicPr>
            <a:picLocks noChangeAspect="1"/>
          </p:cNvPicPr>
          <p:nvPr/>
        </p:nvPicPr>
        <p:blipFill>
          <a:blip r:embed="rId2"/>
          <a:stretch>
            <a:fillRect/>
          </a:stretch>
        </p:blipFill>
        <p:spPr>
          <a:xfrm>
            <a:off x="3923818" y="0"/>
            <a:ext cx="8272834" cy="4225655"/>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A1BD0DB1-8CD8-4BDA-BD3F-CEBBAABE212B}"/>
                  </a:ext>
                </a:extLst>
              </p14:cNvPr>
              <p14:cNvContentPartPr/>
              <p14:nvPr/>
            </p14:nvContentPartPr>
            <p14:xfrm>
              <a:off x="4506849" y="3275535"/>
              <a:ext cx="216000" cy="683280"/>
            </p14:xfrm>
          </p:contentPart>
        </mc:Choice>
        <mc:Fallback xmlns="">
          <p:pic>
            <p:nvPicPr>
              <p:cNvPr id="6" name="Ink 5">
                <a:extLst>
                  <a:ext uri="{FF2B5EF4-FFF2-40B4-BE49-F238E27FC236}">
                    <a16:creationId xmlns:a16="http://schemas.microsoft.com/office/drawing/2014/main" id="{A1BD0DB1-8CD8-4BDA-BD3F-CEBBAABE212B}"/>
                  </a:ext>
                </a:extLst>
              </p:cNvPr>
              <p:cNvPicPr/>
              <p:nvPr/>
            </p:nvPicPr>
            <p:blipFill>
              <a:blip r:embed="rId4"/>
              <a:stretch>
                <a:fillRect/>
              </a:stretch>
            </p:blipFill>
            <p:spPr>
              <a:xfrm>
                <a:off x="4488849" y="3257535"/>
                <a:ext cx="251640" cy="7189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950A7967-6EDA-467F-BC16-D5E151EFED8E}"/>
                  </a:ext>
                </a:extLst>
              </p14:cNvPr>
              <p14:cNvContentPartPr/>
              <p14:nvPr/>
            </p14:nvContentPartPr>
            <p14:xfrm>
              <a:off x="6978969" y="2232975"/>
              <a:ext cx="728640" cy="18360"/>
            </p14:xfrm>
          </p:contentPart>
        </mc:Choice>
        <mc:Fallback xmlns="">
          <p:pic>
            <p:nvPicPr>
              <p:cNvPr id="7" name="Ink 6">
                <a:extLst>
                  <a:ext uri="{FF2B5EF4-FFF2-40B4-BE49-F238E27FC236}">
                    <a16:creationId xmlns:a16="http://schemas.microsoft.com/office/drawing/2014/main" id="{950A7967-6EDA-467F-BC16-D5E151EFED8E}"/>
                  </a:ext>
                </a:extLst>
              </p:cNvPr>
              <p:cNvPicPr/>
              <p:nvPr/>
            </p:nvPicPr>
            <p:blipFill>
              <a:blip r:embed="rId6"/>
              <a:stretch>
                <a:fillRect/>
              </a:stretch>
            </p:blipFill>
            <p:spPr>
              <a:xfrm>
                <a:off x="6961329" y="2215335"/>
                <a:ext cx="764280" cy="54000"/>
              </a:xfrm>
              <a:prstGeom prst="rect">
                <a:avLst/>
              </a:prstGeom>
            </p:spPr>
          </p:pic>
        </mc:Fallback>
      </mc:AlternateContent>
      <p:pic>
        <p:nvPicPr>
          <p:cNvPr id="10" name="Picture 9">
            <a:extLst>
              <a:ext uri="{FF2B5EF4-FFF2-40B4-BE49-F238E27FC236}">
                <a16:creationId xmlns:a16="http://schemas.microsoft.com/office/drawing/2014/main" id="{E1E2AB47-DE1E-4345-82C8-C830B85E90F2}"/>
              </a:ext>
            </a:extLst>
          </p:cNvPr>
          <p:cNvPicPr>
            <a:picLocks noChangeAspect="1"/>
          </p:cNvPicPr>
          <p:nvPr/>
        </p:nvPicPr>
        <p:blipFill>
          <a:blip r:embed="rId7"/>
          <a:stretch>
            <a:fillRect/>
          </a:stretch>
        </p:blipFill>
        <p:spPr>
          <a:xfrm>
            <a:off x="8623140" y="4291513"/>
            <a:ext cx="3214066" cy="2276809"/>
          </a:xfrm>
          <a:prstGeom prst="rect">
            <a:avLst/>
          </a:prstGeom>
        </p:spPr>
      </p:pic>
    </p:spTree>
    <p:extLst>
      <p:ext uri="{BB962C8B-B14F-4D97-AF65-F5344CB8AC3E}">
        <p14:creationId xmlns:p14="http://schemas.microsoft.com/office/powerpoint/2010/main" val="172727520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sz="3600" dirty="0"/>
              <a:t>Some Styling Fun</a:t>
            </a:r>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515069" y="1798003"/>
            <a:ext cx="4433107" cy="4301399"/>
          </a:xfrm>
        </p:spPr>
        <p:txBody>
          <a:bodyPr>
            <a:normAutofit/>
          </a:bodyPr>
          <a:lstStyle/>
          <a:p>
            <a:pPr marL="0" indent="0">
              <a:buNone/>
            </a:pPr>
            <a:endParaRPr lang="en-US" sz="2000" dirty="0"/>
          </a:p>
          <a:p>
            <a:endParaRPr lang="en-US" sz="2000" dirty="0"/>
          </a:p>
          <a:p>
            <a:endParaRPr lang="en-US" sz="2000" dirty="0"/>
          </a:p>
        </p:txBody>
      </p:sp>
      <p:sp>
        <p:nvSpPr>
          <p:cNvPr id="8" name="Content Placeholder 2">
            <a:extLst>
              <a:ext uri="{FF2B5EF4-FFF2-40B4-BE49-F238E27FC236}">
                <a16:creationId xmlns:a16="http://schemas.microsoft.com/office/drawing/2014/main" id="{E077CA19-5B19-467F-9997-F93C60048241}"/>
              </a:ext>
            </a:extLst>
          </p:cNvPr>
          <p:cNvSpPr txBox="1">
            <a:spLocks/>
          </p:cNvSpPr>
          <p:nvPr/>
        </p:nvSpPr>
        <p:spPr>
          <a:xfrm>
            <a:off x="658788" y="1682629"/>
            <a:ext cx="4433107" cy="4301399"/>
          </a:xfrm>
          <a:prstGeom prst="rect">
            <a:avLst/>
          </a:prstGeom>
        </p:spPr>
        <p:txBody>
          <a:bodyPr vert="horz" lIns="91440" tIns="45720" rIns="91440" bIns="45720" rtlCol="0">
            <a:normAutofit/>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r>
              <a:rPr lang="en-US" sz="2000" dirty="0"/>
              <a:t>And we can give the Text and Feather itself some  styling!</a:t>
            </a:r>
          </a:p>
          <a:p>
            <a:endParaRPr lang="en-US" sz="2000" dirty="0"/>
          </a:p>
          <a:p>
            <a:r>
              <a:rPr lang="en-US" sz="2000" dirty="0"/>
              <a:t>Change the font size a little!</a:t>
            </a:r>
          </a:p>
          <a:p>
            <a:r>
              <a:rPr lang="en-US" sz="2000" dirty="0"/>
              <a:t>Live a little!</a:t>
            </a:r>
            <a:endParaRPr lang="en-US" sz="1600" dirty="0"/>
          </a:p>
          <a:p>
            <a:endParaRPr lang="en-US" sz="2000" dirty="0"/>
          </a:p>
          <a:p>
            <a:endParaRPr lang="en-US" sz="2000" dirty="0"/>
          </a:p>
        </p:txBody>
      </p:sp>
      <mc:AlternateContent xmlns:mc="http://schemas.openxmlformats.org/markup-compatibility/2006" xmlns:p14="http://schemas.microsoft.com/office/powerpoint/2010/main">
        <mc:Choice Requires="p14">
          <p:contentPart p14:bwMode="auto" r:id="rId2">
            <p14:nvContentPartPr>
              <p14:cNvPr id="7" name="Ink 6">
                <a:extLst>
                  <a:ext uri="{FF2B5EF4-FFF2-40B4-BE49-F238E27FC236}">
                    <a16:creationId xmlns:a16="http://schemas.microsoft.com/office/drawing/2014/main" id="{950A7967-6EDA-467F-BC16-D5E151EFED8E}"/>
                  </a:ext>
                </a:extLst>
              </p14:cNvPr>
              <p14:cNvContentPartPr/>
              <p14:nvPr/>
            </p14:nvContentPartPr>
            <p14:xfrm>
              <a:off x="6978969" y="2232975"/>
              <a:ext cx="728640" cy="18360"/>
            </p14:xfrm>
          </p:contentPart>
        </mc:Choice>
        <mc:Fallback xmlns="">
          <p:pic>
            <p:nvPicPr>
              <p:cNvPr id="7" name="Ink 6">
                <a:extLst>
                  <a:ext uri="{FF2B5EF4-FFF2-40B4-BE49-F238E27FC236}">
                    <a16:creationId xmlns:a16="http://schemas.microsoft.com/office/drawing/2014/main" id="{950A7967-6EDA-467F-BC16-D5E151EFED8E}"/>
                  </a:ext>
                </a:extLst>
              </p:cNvPr>
              <p:cNvPicPr/>
              <p:nvPr/>
            </p:nvPicPr>
            <p:blipFill>
              <a:blip r:embed="rId3"/>
              <a:stretch>
                <a:fillRect/>
              </a:stretch>
            </p:blipFill>
            <p:spPr>
              <a:xfrm>
                <a:off x="6960969" y="2214975"/>
                <a:ext cx="764280" cy="54000"/>
              </a:xfrm>
              <a:prstGeom prst="rect">
                <a:avLst/>
              </a:prstGeom>
            </p:spPr>
          </p:pic>
        </mc:Fallback>
      </mc:AlternateContent>
      <p:pic>
        <p:nvPicPr>
          <p:cNvPr id="9" name="Picture 8">
            <a:extLst>
              <a:ext uri="{FF2B5EF4-FFF2-40B4-BE49-F238E27FC236}">
                <a16:creationId xmlns:a16="http://schemas.microsoft.com/office/drawing/2014/main" id="{FF349C3A-94D9-42F7-9E4D-66120124C1BE}"/>
              </a:ext>
            </a:extLst>
          </p:cNvPr>
          <p:cNvPicPr>
            <a:picLocks noChangeAspect="1"/>
          </p:cNvPicPr>
          <p:nvPr/>
        </p:nvPicPr>
        <p:blipFill>
          <a:blip r:embed="rId4"/>
          <a:stretch>
            <a:fillRect/>
          </a:stretch>
        </p:blipFill>
        <p:spPr>
          <a:xfrm>
            <a:off x="6500948" y="46298"/>
            <a:ext cx="5736025" cy="6111433"/>
          </a:xfrm>
          <a:prstGeom prst="rect">
            <a:avLst/>
          </a:prstGeom>
        </p:spPr>
      </p:pic>
      <p:pic>
        <p:nvPicPr>
          <p:cNvPr id="12" name="Picture 11">
            <a:extLst>
              <a:ext uri="{FF2B5EF4-FFF2-40B4-BE49-F238E27FC236}">
                <a16:creationId xmlns:a16="http://schemas.microsoft.com/office/drawing/2014/main" id="{A6C6E34F-BFAB-4AE8-A4D7-3DD04276D720}"/>
              </a:ext>
            </a:extLst>
          </p:cNvPr>
          <p:cNvPicPr>
            <a:picLocks noChangeAspect="1"/>
          </p:cNvPicPr>
          <p:nvPr/>
        </p:nvPicPr>
        <p:blipFill>
          <a:blip r:embed="rId5"/>
          <a:stretch>
            <a:fillRect/>
          </a:stretch>
        </p:blipFill>
        <p:spPr>
          <a:xfrm>
            <a:off x="2958677" y="3789408"/>
            <a:ext cx="3365591" cy="2771926"/>
          </a:xfrm>
          <a:prstGeom prst="rect">
            <a:avLst/>
          </a:prstGeom>
        </p:spPr>
      </p:pic>
    </p:spTree>
    <p:extLst>
      <p:ext uri="{BB962C8B-B14F-4D97-AF65-F5344CB8AC3E}">
        <p14:creationId xmlns:p14="http://schemas.microsoft.com/office/powerpoint/2010/main" val="196338372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sz="3600" dirty="0"/>
              <a:t>Some Styling Fun</a:t>
            </a:r>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515069" y="1798003"/>
            <a:ext cx="4433107" cy="4301399"/>
          </a:xfrm>
        </p:spPr>
        <p:txBody>
          <a:bodyPr>
            <a:normAutofit/>
          </a:bodyPr>
          <a:lstStyle/>
          <a:p>
            <a:pPr marL="0" indent="0">
              <a:buNone/>
            </a:pPr>
            <a:endParaRPr lang="en-US" sz="2000" dirty="0"/>
          </a:p>
          <a:p>
            <a:endParaRPr lang="en-US" sz="2000" dirty="0"/>
          </a:p>
          <a:p>
            <a:endParaRPr lang="en-US" sz="2000" dirty="0"/>
          </a:p>
        </p:txBody>
      </p:sp>
      <p:sp>
        <p:nvSpPr>
          <p:cNvPr id="8" name="Content Placeholder 2">
            <a:extLst>
              <a:ext uri="{FF2B5EF4-FFF2-40B4-BE49-F238E27FC236}">
                <a16:creationId xmlns:a16="http://schemas.microsoft.com/office/drawing/2014/main" id="{E077CA19-5B19-467F-9997-F93C60048241}"/>
              </a:ext>
            </a:extLst>
          </p:cNvPr>
          <p:cNvSpPr txBox="1">
            <a:spLocks/>
          </p:cNvSpPr>
          <p:nvPr/>
        </p:nvSpPr>
        <p:spPr>
          <a:xfrm>
            <a:off x="658789" y="1682629"/>
            <a:ext cx="3508098" cy="4301399"/>
          </a:xfrm>
          <a:prstGeom prst="rect">
            <a:avLst/>
          </a:prstGeom>
        </p:spPr>
        <p:txBody>
          <a:bodyPr vert="horz" lIns="91440" tIns="45720" rIns="91440" bIns="45720" rtlCol="0">
            <a:normAutofit fontScale="92500" lnSpcReduction="10000"/>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r>
              <a:rPr lang="en-US" sz="2000" dirty="0"/>
              <a:t>Let’s go further!</a:t>
            </a:r>
          </a:p>
          <a:p>
            <a:r>
              <a:rPr lang="en-US" sz="2000" dirty="0"/>
              <a:t>Let’s give each blog post a top and bottom grey border!</a:t>
            </a:r>
          </a:p>
          <a:p>
            <a:r>
              <a:rPr lang="en-US" sz="2000" dirty="0"/>
              <a:t>And a little bit of padding!</a:t>
            </a:r>
          </a:p>
          <a:p>
            <a:endParaRPr lang="en-US" sz="2000" dirty="0"/>
          </a:p>
          <a:p>
            <a:r>
              <a:rPr lang="en-US" sz="2000" dirty="0"/>
              <a:t>Starting to look </a:t>
            </a:r>
            <a:r>
              <a:rPr lang="en-US" sz="2000" dirty="0" err="1"/>
              <a:t>preeeeeety</a:t>
            </a:r>
            <a:r>
              <a:rPr lang="en-US" sz="2000" dirty="0"/>
              <a:t> nice!</a:t>
            </a:r>
          </a:p>
          <a:p>
            <a:pPr lvl="1"/>
            <a:r>
              <a:rPr lang="en-US" sz="1400" dirty="0"/>
              <a:t>Having both top and bottom set does mean that there’s some “double bordering” going on, making the lines more like 2 units thick instead of one.</a:t>
            </a:r>
          </a:p>
          <a:p>
            <a:pPr lvl="2"/>
            <a:r>
              <a:rPr lang="en-US" sz="1300" dirty="0"/>
              <a:t>But like, I </a:t>
            </a:r>
            <a:r>
              <a:rPr lang="en-US" sz="1300" dirty="0" err="1"/>
              <a:t>kinda</a:t>
            </a:r>
            <a:r>
              <a:rPr lang="en-US" sz="1300" dirty="0"/>
              <a:t> like it!</a:t>
            </a:r>
          </a:p>
          <a:p>
            <a:endParaRPr lang="en-US" sz="2000" dirty="0"/>
          </a:p>
          <a:p>
            <a:endParaRPr lang="en-US" sz="2000" dirty="0"/>
          </a:p>
        </p:txBody>
      </p:sp>
      <p:pic>
        <p:nvPicPr>
          <p:cNvPr id="5" name="Picture 4">
            <a:extLst>
              <a:ext uri="{FF2B5EF4-FFF2-40B4-BE49-F238E27FC236}">
                <a16:creationId xmlns:a16="http://schemas.microsoft.com/office/drawing/2014/main" id="{DC882A74-0568-4240-A26F-CB7290EA094B}"/>
              </a:ext>
            </a:extLst>
          </p:cNvPr>
          <p:cNvPicPr>
            <a:picLocks noChangeAspect="1"/>
          </p:cNvPicPr>
          <p:nvPr/>
        </p:nvPicPr>
        <p:blipFill>
          <a:blip r:embed="rId2"/>
          <a:stretch>
            <a:fillRect/>
          </a:stretch>
        </p:blipFill>
        <p:spPr>
          <a:xfrm>
            <a:off x="7251290" y="0"/>
            <a:ext cx="4940710" cy="6858000"/>
          </a:xfrm>
          <a:prstGeom prst="rect">
            <a:avLst/>
          </a:prstGeom>
        </p:spPr>
      </p:pic>
      <p:pic>
        <p:nvPicPr>
          <p:cNvPr id="10" name="Picture 9">
            <a:extLst>
              <a:ext uri="{FF2B5EF4-FFF2-40B4-BE49-F238E27FC236}">
                <a16:creationId xmlns:a16="http://schemas.microsoft.com/office/drawing/2014/main" id="{0799F7A6-0119-45C8-B92E-7DB5B2E656D6}"/>
              </a:ext>
            </a:extLst>
          </p:cNvPr>
          <p:cNvPicPr>
            <a:picLocks noChangeAspect="1"/>
          </p:cNvPicPr>
          <p:nvPr/>
        </p:nvPicPr>
        <p:blipFill>
          <a:blip r:embed="rId3"/>
          <a:stretch>
            <a:fillRect/>
          </a:stretch>
        </p:blipFill>
        <p:spPr>
          <a:xfrm>
            <a:off x="4439451" y="3501341"/>
            <a:ext cx="2804375" cy="3414345"/>
          </a:xfrm>
          <a:prstGeom prst="rect">
            <a:avLst/>
          </a:prstGeom>
        </p:spPr>
      </p:pic>
    </p:spTree>
    <p:extLst>
      <p:ext uri="{BB962C8B-B14F-4D97-AF65-F5344CB8AC3E}">
        <p14:creationId xmlns:p14="http://schemas.microsoft.com/office/powerpoint/2010/main" val="267629908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sz="3600" dirty="0"/>
              <a:t>Some Styling Fun</a:t>
            </a:r>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515069" y="1798003"/>
            <a:ext cx="4433107" cy="4301399"/>
          </a:xfrm>
        </p:spPr>
        <p:txBody>
          <a:bodyPr>
            <a:normAutofit/>
          </a:bodyPr>
          <a:lstStyle/>
          <a:p>
            <a:pPr marL="0" indent="0">
              <a:buNone/>
            </a:pPr>
            <a:endParaRPr lang="en-US" sz="2000" dirty="0"/>
          </a:p>
          <a:p>
            <a:endParaRPr lang="en-US" sz="2000" dirty="0"/>
          </a:p>
          <a:p>
            <a:endParaRPr lang="en-US" sz="2000" dirty="0"/>
          </a:p>
        </p:txBody>
      </p:sp>
      <p:sp>
        <p:nvSpPr>
          <p:cNvPr id="8" name="Content Placeholder 2">
            <a:extLst>
              <a:ext uri="{FF2B5EF4-FFF2-40B4-BE49-F238E27FC236}">
                <a16:creationId xmlns:a16="http://schemas.microsoft.com/office/drawing/2014/main" id="{E077CA19-5B19-467F-9997-F93C60048241}"/>
              </a:ext>
            </a:extLst>
          </p:cNvPr>
          <p:cNvSpPr txBox="1">
            <a:spLocks/>
          </p:cNvSpPr>
          <p:nvPr/>
        </p:nvSpPr>
        <p:spPr>
          <a:xfrm>
            <a:off x="658789" y="1682629"/>
            <a:ext cx="3508098" cy="4301399"/>
          </a:xfrm>
          <a:prstGeom prst="rect">
            <a:avLst/>
          </a:prstGeom>
        </p:spPr>
        <p:txBody>
          <a:bodyPr vert="horz" lIns="91440" tIns="45720" rIns="91440" bIns="45720" rtlCol="0">
            <a:normAutofit/>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r>
              <a:rPr lang="en-US" sz="2000" dirty="0"/>
              <a:t>Here, we threw in some </a:t>
            </a:r>
            <a:r>
              <a:rPr lang="en-US" sz="2000" dirty="0" err="1"/>
              <a:t>paddingHorizontal</a:t>
            </a:r>
            <a:r>
              <a:rPr lang="en-US" sz="2000" dirty="0"/>
              <a:t> too!</a:t>
            </a:r>
          </a:p>
          <a:p>
            <a:endParaRPr lang="en-US" sz="1300" dirty="0"/>
          </a:p>
          <a:p>
            <a:endParaRPr lang="en-US" sz="2000" dirty="0"/>
          </a:p>
          <a:p>
            <a:endParaRPr lang="en-US" sz="2000" dirty="0"/>
          </a:p>
        </p:txBody>
      </p:sp>
      <p:pic>
        <p:nvPicPr>
          <p:cNvPr id="6" name="Picture 5">
            <a:extLst>
              <a:ext uri="{FF2B5EF4-FFF2-40B4-BE49-F238E27FC236}">
                <a16:creationId xmlns:a16="http://schemas.microsoft.com/office/drawing/2014/main" id="{9E4535F5-4253-457C-A166-1423EAF2B85A}"/>
              </a:ext>
            </a:extLst>
          </p:cNvPr>
          <p:cNvPicPr>
            <a:picLocks noChangeAspect="1"/>
          </p:cNvPicPr>
          <p:nvPr/>
        </p:nvPicPr>
        <p:blipFill>
          <a:blip r:embed="rId2"/>
          <a:stretch>
            <a:fillRect/>
          </a:stretch>
        </p:blipFill>
        <p:spPr>
          <a:xfrm>
            <a:off x="6441793" y="0"/>
            <a:ext cx="5686063" cy="6858000"/>
          </a:xfrm>
          <a:prstGeom prst="rect">
            <a:avLst/>
          </a:prstGeom>
        </p:spPr>
      </p:pic>
      <p:pic>
        <p:nvPicPr>
          <p:cNvPr id="9" name="Picture 8">
            <a:extLst>
              <a:ext uri="{FF2B5EF4-FFF2-40B4-BE49-F238E27FC236}">
                <a16:creationId xmlns:a16="http://schemas.microsoft.com/office/drawing/2014/main" id="{A196CD85-0134-4BD3-BA27-5FFC0008CB9F}"/>
              </a:ext>
            </a:extLst>
          </p:cNvPr>
          <p:cNvPicPr>
            <a:picLocks noChangeAspect="1"/>
          </p:cNvPicPr>
          <p:nvPr/>
        </p:nvPicPr>
        <p:blipFill>
          <a:blip r:embed="rId3"/>
          <a:stretch>
            <a:fillRect/>
          </a:stretch>
        </p:blipFill>
        <p:spPr>
          <a:xfrm>
            <a:off x="3042775" y="3516434"/>
            <a:ext cx="3399018" cy="3317874"/>
          </a:xfrm>
          <a:prstGeom prst="rect">
            <a:avLst/>
          </a:prstGeom>
        </p:spPr>
      </p:pic>
    </p:spTree>
    <p:extLst>
      <p:ext uri="{BB962C8B-B14F-4D97-AF65-F5344CB8AC3E}">
        <p14:creationId xmlns:p14="http://schemas.microsoft.com/office/powerpoint/2010/main" val="251064246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sz="3600" dirty="0"/>
              <a:t>Some Styling Fun</a:t>
            </a:r>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515069" y="1798003"/>
            <a:ext cx="4433107" cy="4301399"/>
          </a:xfrm>
        </p:spPr>
        <p:txBody>
          <a:bodyPr>
            <a:normAutofit/>
          </a:bodyPr>
          <a:lstStyle/>
          <a:p>
            <a:pPr marL="0" indent="0">
              <a:buNone/>
            </a:pPr>
            <a:endParaRPr lang="en-US" sz="2000" dirty="0"/>
          </a:p>
          <a:p>
            <a:endParaRPr lang="en-US" sz="2000" dirty="0"/>
          </a:p>
          <a:p>
            <a:endParaRPr lang="en-US" sz="2000" dirty="0"/>
          </a:p>
        </p:txBody>
      </p:sp>
      <p:sp>
        <p:nvSpPr>
          <p:cNvPr id="8" name="Content Placeholder 2">
            <a:extLst>
              <a:ext uri="{FF2B5EF4-FFF2-40B4-BE49-F238E27FC236}">
                <a16:creationId xmlns:a16="http://schemas.microsoft.com/office/drawing/2014/main" id="{E077CA19-5B19-467F-9997-F93C60048241}"/>
              </a:ext>
            </a:extLst>
          </p:cNvPr>
          <p:cNvSpPr txBox="1">
            <a:spLocks/>
          </p:cNvSpPr>
          <p:nvPr/>
        </p:nvSpPr>
        <p:spPr>
          <a:xfrm>
            <a:off x="699300" y="1898824"/>
            <a:ext cx="5805672" cy="4301399"/>
          </a:xfrm>
          <a:prstGeom prst="rect">
            <a:avLst/>
          </a:prstGeom>
        </p:spPr>
        <p:txBody>
          <a:bodyPr vert="horz" lIns="91440" tIns="45720" rIns="91440" bIns="45720" rtlCol="0">
            <a:normAutofit/>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r>
              <a:rPr lang="en-US" sz="2000" dirty="0"/>
              <a:t>OK, well, that was fun.</a:t>
            </a:r>
          </a:p>
          <a:p>
            <a:endParaRPr lang="en-US" sz="2000" dirty="0"/>
          </a:p>
          <a:p>
            <a:r>
              <a:rPr lang="en-US" sz="2000" dirty="0"/>
              <a:t>Back to work!</a:t>
            </a:r>
          </a:p>
          <a:p>
            <a:endParaRPr lang="en-US" sz="1300" dirty="0"/>
          </a:p>
          <a:p>
            <a:endParaRPr lang="en-US" sz="2000" dirty="0"/>
          </a:p>
          <a:p>
            <a:endParaRPr lang="en-US" sz="2000" dirty="0"/>
          </a:p>
        </p:txBody>
      </p:sp>
    </p:spTree>
    <p:extLst>
      <p:ext uri="{BB962C8B-B14F-4D97-AF65-F5344CB8AC3E}">
        <p14:creationId xmlns:p14="http://schemas.microsoft.com/office/powerpoint/2010/main" val="2243897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Today’s Agenda</a:t>
            </a:r>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1066800" y="2103120"/>
            <a:ext cx="10058400" cy="3849624"/>
          </a:xfrm>
        </p:spPr>
        <p:txBody>
          <a:bodyPr>
            <a:normAutofit/>
          </a:bodyPr>
          <a:lstStyle/>
          <a:p>
            <a:r>
              <a:rPr lang="en-US" sz="2200" strike="sngStrike" dirty="0"/>
              <a:t>Return of the Reducer</a:t>
            </a:r>
          </a:p>
          <a:p>
            <a:r>
              <a:rPr lang="en-US" sz="2200" strike="sngStrike" dirty="0"/>
              <a:t>Automating Context Creation</a:t>
            </a:r>
          </a:p>
          <a:p>
            <a:r>
              <a:rPr lang="en-US" sz="2200" strike="sngStrike" dirty="0"/>
              <a:t>Some Styling Fun</a:t>
            </a:r>
          </a:p>
          <a:p>
            <a:r>
              <a:rPr lang="en-US" sz="2200" dirty="0"/>
              <a:t>Getting the Index Screen Up and Running</a:t>
            </a:r>
          </a:p>
          <a:p>
            <a:endParaRPr lang="en-US" sz="2000" dirty="0"/>
          </a:p>
          <a:p>
            <a:pPr marL="457200" indent="-457200">
              <a:buFont typeface="+mj-lt"/>
              <a:buAutoNum type="arabicPeriod"/>
            </a:pPr>
            <a:endParaRPr lang="en-US" sz="2000" dirty="0"/>
          </a:p>
          <a:p>
            <a:endParaRPr lang="en-US" sz="2000" dirty="0"/>
          </a:p>
        </p:txBody>
      </p:sp>
    </p:spTree>
    <p:extLst>
      <p:ext uri="{BB962C8B-B14F-4D97-AF65-F5344CB8AC3E}">
        <p14:creationId xmlns:p14="http://schemas.microsoft.com/office/powerpoint/2010/main" val="132416509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sz="3600" dirty="0"/>
              <a:t>Working with the Index Screen</a:t>
            </a:r>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515069" y="1798003"/>
            <a:ext cx="4433107" cy="4301399"/>
          </a:xfrm>
        </p:spPr>
        <p:txBody>
          <a:bodyPr>
            <a:normAutofit/>
          </a:bodyPr>
          <a:lstStyle/>
          <a:p>
            <a:pPr marL="0" indent="0">
              <a:buNone/>
            </a:pPr>
            <a:endParaRPr lang="en-US" sz="2000" dirty="0"/>
          </a:p>
          <a:p>
            <a:endParaRPr lang="en-US" sz="2000" dirty="0"/>
          </a:p>
          <a:p>
            <a:endParaRPr lang="en-US" sz="2000" dirty="0"/>
          </a:p>
        </p:txBody>
      </p:sp>
      <p:sp>
        <p:nvSpPr>
          <p:cNvPr id="8" name="Content Placeholder 2">
            <a:extLst>
              <a:ext uri="{FF2B5EF4-FFF2-40B4-BE49-F238E27FC236}">
                <a16:creationId xmlns:a16="http://schemas.microsoft.com/office/drawing/2014/main" id="{E077CA19-5B19-467F-9997-F93C60048241}"/>
              </a:ext>
            </a:extLst>
          </p:cNvPr>
          <p:cNvSpPr txBox="1">
            <a:spLocks/>
          </p:cNvSpPr>
          <p:nvPr/>
        </p:nvSpPr>
        <p:spPr>
          <a:xfrm>
            <a:off x="699300" y="1898824"/>
            <a:ext cx="5805672" cy="4301399"/>
          </a:xfrm>
          <a:prstGeom prst="rect">
            <a:avLst/>
          </a:prstGeom>
        </p:spPr>
        <p:txBody>
          <a:bodyPr vert="horz" lIns="91440" tIns="45720" rIns="91440" bIns="45720" rtlCol="0">
            <a:normAutofit lnSpcReduction="10000"/>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r>
              <a:rPr lang="en-US" sz="2000" dirty="0"/>
              <a:t>OK, so our Index screen is looking better than ever.</a:t>
            </a:r>
          </a:p>
          <a:p>
            <a:endParaRPr lang="en-US" sz="2000" dirty="0"/>
          </a:p>
          <a:p>
            <a:r>
              <a:rPr lang="en-US" sz="2000" dirty="0"/>
              <a:t> But it’s missing some functionality.</a:t>
            </a:r>
          </a:p>
          <a:p>
            <a:endParaRPr lang="en-US" sz="2000" dirty="0"/>
          </a:p>
          <a:p>
            <a:r>
              <a:rPr lang="en-US" sz="2000" dirty="0"/>
              <a:t>For example, we want to be able to click on a trash can and make the post go away.</a:t>
            </a:r>
          </a:p>
          <a:p>
            <a:endParaRPr lang="en-US" sz="2000" dirty="0"/>
          </a:p>
          <a:p>
            <a:r>
              <a:rPr lang="en-US" sz="2000" dirty="0"/>
              <a:t>It’ll be a good first test of adding NEW functionality to our reducer!</a:t>
            </a:r>
          </a:p>
          <a:p>
            <a:endParaRPr lang="en-US" sz="1300" dirty="0"/>
          </a:p>
          <a:p>
            <a:endParaRPr lang="en-US" sz="2000" dirty="0"/>
          </a:p>
          <a:p>
            <a:endParaRPr lang="en-US" sz="2000" dirty="0"/>
          </a:p>
        </p:txBody>
      </p:sp>
      <p:pic>
        <p:nvPicPr>
          <p:cNvPr id="5" name="Picture 4">
            <a:extLst>
              <a:ext uri="{FF2B5EF4-FFF2-40B4-BE49-F238E27FC236}">
                <a16:creationId xmlns:a16="http://schemas.microsoft.com/office/drawing/2014/main" id="{EC4B5061-CA0F-4F6D-B256-82736A403DD4}"/>
              </a:ext>
            </a:extLst>
          </p:cNvPr>
          <p:cNvPicPr>
            <a:picLocks noChangeAspect="1"/>
          </p:cNvPicPr>
          <p:nvPr/>
        </p:nvPicPr>
        <p:blipFill>
          <a:blip r:embed="rId2"/>
          <a:stretch>
            <a:fillRect/>
          </a:stretch>
        </p:blipFill>
        <p:spPr>
          <a:xfrm>
            <a:off x="8199296" y="1971214"/>
            <a:ext cx="3399018" cy="3317874"/>
          </a:xfrm>
          <a:prstGeom prst="rect">
            <a:avLst/>
          </a:prstGeom>
        </p:spPr>
      </p:pic>
    </p:spTree>
    <p:extLst>
      <p:ext uri="{BB962C8B-B14F-4D97-AF65-F5344CB8AC3E}">
        <p14:creationId xmlns:p14="http://schemas.microsoft.com/office/powerpoint/2010/main" val="317712814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sz="3600" dirty="0"/>
              <a:t>Working with the Index Screen</a:t>
            </a:r>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515069" y="1798003"/>
            <a:ext cx="4433107" cy="4301399"/>
          </a:xfrm>
        </p:spPr>
        <p:txBody>
          <a:bodyPr>
            <a:normAutofit/>
          </a:bodyPr>
          <a:lstStyle/>
          <a:p>
            <a:pPr marL="0" indent="0">
              <a:buNone/>
            </a:pPr>
            <a:endParaRPr lang="en-US" sz="2000" dirty="0"/>
          </a:p>
          <a:p>
            <a:endParaRPr lang="en-US" sz="2000" dirty="0"/>
          </a:p>
          <a:p>
            <a:endParaRPr lang="en-US" sz="2000" dirty="0"/>
          </a:p>
        </p:txBody>
      </p:sp>
      <p:sp>
        <p:nvSpPr>
          <p:cNvPr id="8" name="Content Placeholder 2">
            <a:extLst>
              <a:ext uri="{FF2B5EF4-FFF2-40B4-BE49-F238E27FC236}">
                <a16:creationId xmlns:a16="http://schemas.microsoft.com/office/drawing/2014/main" id="{E077CA19-5B19-467F-9997-F93C60048241}"/>
              </a:ext>
            </a:extLst>
          </p:cNvPr>
          <p:cNvSpPr txBox="1">
            <a:spLocks/>
          </p:cNvSpPr>
          <p:nvPr/>
        </p:nvSpPr>
        <p:spPr>
          <a:xfrm>
            <a:off x="815047" y="3966639"/>
            <a:ext cx="8554659" cy="4301399"/>
          </a:xfrm>
          <a:prstGeom prst="rect">
            <a:avLst/>
          </a:prstGeom>
        </p:spPr>
        <p:txBody>
          <a:bodyPr vert="horz" lIns="91440" tIns="45720" rIns="91440" bIns="45720" rtlCol="0">
            <a:normAutofit/>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r>
              <a:rPr lang="en-US" sz="2000" dirty="0"/>
              <a:t>One thing that we’ll quickly discover: it will be very useful for us to be able to give each blog post a unique identifier.</a:t>
            </a:r>
          </a:p>
          <a:p>
            <a:r>
              <a:rPr lang="en-US" sz="2000" dirty="0"/>
              <a:t>An id, if you will.</a:t>
            </a:r>
          </a:p>
          <a:p>
            <a:r>
              <a:rPr lang="en-US" sz="2000" dirty="0"/>
              <a:t>We can add to the place where we create a new blog post inside of </a:t>
            </a:r>
            <a:r>
              <a:rPr lang="en-US" sz="2000" dirty="0" err="1"/>
              <a:t>BlogContext</a:t>
            </a:r>
            <a:r>
              <a:rPr lang="en-US" sz="2000" dirty="0"/>
              <a:t>!</a:t>
            </a:r>
          </a:p>
          <a:p>
            <a:endParaRPr lang="en-US" sz="1300" dirty="0"/>
          </a:p>
          <a:p>
            <a:endParaRPr lang="en-US" sz="2000" dirty="0"/>
          </a:p>
          <a:p>
            <a:endParaRPr lang="en-US" sz="2000" dirty="0"/>
          </a:p>
        </p:txBody>
      </p:sp>
      <p:pic>
        <p:nvPicPr>
          <p:cNvPr id="6" name="Picture 5">
            <a:extLst>
              <a:ext uri="{FF2B5EF4-FFF2-40B4-BE49-F238E27FC236}">
                <a16:creationId xmlns:a16="http://schemas.microsoft.com/office/drawing/2014/main" id="{31DE6E99-7FC2-4020-AEB6-87752D2119DE}"/>
              </a:ext>
            </a:extLst>
          </p:cNvPr>
          <p:cNvPicPr>
            <a:picLocks noChangeAspect="1"/>
          </p:cNvPicPr>
          <p:nvPr/>
        </p:nvPicPr>
        <p:blipFill>
          <a:blip r:embed="rId2"/>
          <a:stretch>
            <a:fillRect/>
          </a:stretch>
        </p:blipFill>
        <p:spPr>
          <a:xfrm>
            <a:off x="3028494" y="0"/>
            <a:ext cx="9163506" cy="3802284"/>
          </a:xfrm>
          <a:prstGeom prst="rect">
            <a:avLst/>
          </a:prstGeom>
        </p:spPr>
      </p:pic>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1CDFEB4E-7569-4526-B096-DD1F3ABC2D20}"/>
                  </a:ext>
                </a:extLst>
              </p14:cNvPr>
              <p14:cNvContentPartPr/>
              <p14:nvPr/>
            </p14:nvContentPartPr>
            <p14:xfrm>
              <a:off x="6018849" y="1567805"/>
              <a:ext cx="2944800" cy="41400"/>
            </p14:xfrm>
          </p:contentPart>
        </mc:Choice>
        <mc:Fallback xmlns="">
          <p:pic>
            <p:nvPicPr>
              <p:cNvPr id="7" name="Ink 6">
                <a:extLst>
                  <a:ext uri="{FF2B5EF4-FFF2-40B4-BE49-F238E27FC236}">
                    <a16:creationId xmlns:a16="http://schemas.microsoft.com/office/drawing/2014/main" id="{1CDFEB4E-7569-4526-B096-DD1F3ABC2D20}"/>
                  </a:ext>
                </a:extLst>
              </p:cNvPr>
              <p:cNvPicPr/>
              <p:nvPr/>
            </p:nvPicPr>
            <p:blipFill>
              <a:blip r:embed="rId4"/>
              <a:stretch>
                <a:fillRect/>
              </a:stretch>
            </p:blipFill>
            <p:spPr>
              <a:xfrm>
                <a:off x="6000849" y="1550165"/>
                <a:ext cx="2980440" cy="77040"/>
              </a:xfrm>
              <a:prstGeom prst="rect">
                <a:avLst/>
              </a:prstGeom>
            </p:spPr>
          </p:pic>
        </mc:Fallback>
      </mc:AlternateContent>
    </p:spTree>
    <p:extLst>
      <p:ext uri="{BB962C8B-B14F-4D97-AF65-F5344CB8AC3E}">
        <p14:creationId xmlns:p14="http://schemas.microsoft.com/office/powerpoint/2010/main" val="180424679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VTI">
  <a:themeElements>
    <a:clrScheme name="Office">
      <a:dk1>
        <a:srgbClr val="000000"/>
      </a:dk1>
      <a:lt1>
        <a:srgbClr val="FFFFFF"/>
      </a:lt1>
      <a:dk2>
        <a:srgbClr val="2E3948"/>
      </a:dk2>
      <a:lt2>
        <a:srgbClr val="E7E6E6"/>
      </a:lt2>
      <a:accent1>
        <a:srgbClr val="5A82CB"/>
      </a:accent1>
      <a:accent2>
        <a:srgbClr val="ED7D31"/>
      </a:accent2>
      <a:accent3>
        <a:srgbClr val="A3A3A3"/>
      </a:accent3>
      <a:accent4>
        <a:srgbClr val="CF9B00"/>
      </a:accent4>
      <a:accent5>
        <a:srgbClr val="5B9BD5"/>
      </a:accent5>
      <a:accent6>
        <a:srgbClr val="70AD47"/>
      </a:accent6>
      <a:hlink>
        <a:srgbClr val="D26012"/>
      </a:hlink>
      <a:folHlink>
        <a:srgbClr val="A9718D"/>
      </a:folHlink>
    </a:clrScheme>
    <a:fontScheme name="Savon">
      <a:majorFont>
        <a:latin typeface="Sagona ExtraLight"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Sagona Book"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80000"/>
                <a:shade val="100000"/>
                <a:satMod val="300000"/>
              </a:schemeClr>
            </a:gs>
            <a:gs pos="100000">
              <a:schemeClr val="phClr">
                <a:tint val="100000"/>
                <a:shade val="30000"/>
                <a:satMod val="200000"/>
              </a:schemeClr>
            </a:gs>
          </a:gsLst>
          <a:path path="circle">
            <a:fillToRect l="50000" t="50000" r="50000" b="50000"/>
          </a:path>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SavonVTI" id="{A72E8C35-66DD-49F8-AF66-813F19B983AE}" vid="{93CCBC76-B7A1-4C3D-93EA-5CE34C4670F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16530</TotalTime>
  <Words>6782</Words>
  <Application>Microsoft Macintosh PowerPoint</Application>
  <PresentationFormat>Widescreen</PresentationFormat>
  <Paragraphs>1034</Paragraphs>
  <Slides>140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140</vt:i4>
      </vt:variant>
    </vt:vector>
  </HeadingPairs>
  <TitlesOfParts>
    <vt:vector size="146" baseType="lpstr">
      <vt:lpstr>Calibri</vt:lpstr>
      <vt:lpstr>Consolas</vt:lpstr>
      <vt:lpstr>Garamond</vt:lpstr>
      <vt:lpstr>Sagona Book</vt:lpstr>
      <vt:lpstr>Sagona ExtraLight</vt:lpstr>
      <vt:lpstr>SavonVTI</vt:lpstr>
      <vt:lpstr>Mobile Application Development, Fall 2021  Advanced State Management Part 2</vt:lpstr>
      <vt:lpstr>Today’s Agenda</vt:lpstr>
      <vt:lpstr>Reducers with Context</vt:lpstr>
      <vt:lpstr>Reducers with Context</vt:lpstr>
      <vt:lpstr>Reducers with Context</vt:lpstr>
      <vt:lpstr>Reducers with Context</vt:lpstr>
      <vt:lpstr>Reducers with Context</vt:lpstr>
      <vt:lpstr>Reducers with Context</vt:lpstr>
      <vt:lpstr>Reducers with Context</vt:lpstr>
      <vt:lpstr>Reducers with Context</vt:lpstr>
      <vt:lpstr>Reducers with Context</vt:lpstr>
      <vt:lpstr>Reducers with Context</vt:lpstr>
      <vt:lpstr>Reducers with Context</vt:lpstr>
      <vt:lpstr>Reducers with Context</vt:lpstr>
      <vt:lpstr>Reducers with Context</vt:lpstr>
      <vt:lpstr>Reducers with Context</vt:lpstr>
      <vt:lpstr>Reducers with Context</vt:lpstr>
      <vt:lpstr>Reducers with Context</vt:lpstr>
      <vt:lpstr>Reducers with Context</vt:lpstr>
      <vt:lpstr>Reducers with Context</vt:lpstr>
      <vt:lpstr>Reducers with Context</vt:lpstr>
      <vt:lpstr>Reducers with Context</vt:lpstr>
      <vt:lpstr>Reducers with Context</vt:lpstr>
      <vt:lpstr>Reducers with Context</vt:lpstr>
      <vt:lpstr>Reducers with Context</vt:lpstr>
      <vt:lpstr>Reducers with Context</vt:lpstr>
      <vt:lpstr>Reducers with Context</vt:lpstr>
      <vt:lpstr>Reducers with Context</vt:lpstr>
      <vt:lpstr>Today’s Agenda</vt:lpstr>
      <vt:lpstr>Automating Context Creation</vt:lpstr>
      <vt:lpstr>Automating Context Creation</vt:lpstr>
      <vt:lpstr>Automating Context Creation</vt:lpstr>
      <vt:lpstr>Automating Context Creation</vt:lpstr>
      <vt:lpstr>Automating Context Creation</vt:lpstr>
      <vt:lpstr>Automating Context Creation</vt:lpstr>
      <vt:lpstr>Automating Context Creation</vt:lpstr>
      <vt:lpstr>Automating Context Creation</vt:lpstr>
      <vt:lpstr>Automating Context Creation</vt:lpstr>
      <vt:lpstr>Automating Context Creation</vt:lpstr>
      <vt:lpstr>Automating Context Creation</vt:lpstr>
      <vt:lpstr>Automating Context Creation</vt:lpstr>
      <vt:lpstr>Automating Context Creation</vt:lpstr>
      <vt:lpstr>Automating Context Creation</vt:lpstr>
      <vt:lpstr>Automating Context Creation</vt:lpstr>
      <vt:lpstr>Automating Context Creation</vt:lpstr>
      <vt:lpstr>Automating Context Creation</vt:lpstr>
      <vt:lpstr>Automating Context Creation</vt:lpstr>
      <vt:lpstr>Automating Context Creation</vt:lpstr>
      <vt:lpstr>Automating Context Creation</vt:lpstr>
      <vt:lpstr>Automating Context Creation</vt:lpstr>
      <vt:lpstr>Automating Context Creation</vt:lpstr>
      <vt:lpstr>Automating Context Creation</vt:lpstr>
      <vt:lpstr>Automating Context Creation</vt:lpstr>
      <vt:lpstr>Automating Context Creation</vt:lpstr>
      <vt:lpstr>Automating Context Creation</vt:lpstr>
      <vt:lpstr>Automating Context Creation</vt:lpstr>
      <vt:lpstr>Automating Context Creation</vt:lpstr>
      <vt:lpstr>Automating Context Creation</vt:lpstr>
      <vt:lpstr>Automating Context Creation</vt:lpstr>
      <vt:lpstr>Automating Context Creation</vt:lpstr>
      <vt:lpstr>Automating Context Creation</vt:lpstr>
      <vt:lpstr>Automating Context Creation</vt:lpstr>
      <vt:lpstr>Automating Context Creation</vt:lpstr>
      <vt:lpstr>Automating Context Creation</vt:lpstr>
      <vt:lpstr>Automating Context Creation</vt:lpstr>
      <vt:lpstr>Automating Context Creation</vt:lpstr>
      <vt:lpstr>Automating Context Creation</vt:lpstr>
      <vt:lpstr>Automating Context Creation</vt:lpstr>
      <vt:lpstr>Automating Context Creation</vt:lpstr>
      <vt:lpstr>Automating Context Creation</vt:lpstr>
      <vt:lpstr>Automating Context Creation</vt:lpstr>
      <vt:lpstr>Automating Context Creation</vt:lpstr>
      <vt:lpstr>Automating Context Creation</vt:lpstr>
      <vt:lpstr>Automating Context Creation</vt:lpstr>
      <vt:lpstr>Automating Context Creation</vt:lpstr>
      <vt:lpstr>Automating Context Creation</vt:lpstr>
      <vt:lpstr>Automating Context Creation</vt:lpstr>
      <vt:lpstr>Automating Context Creation</vt:lpstr>
      <vt:lpstr>Automating Context Creation</vt:lpstr>
      <vt:lpstr>Automating Context Creation</vt:lpstr>
      <vt:lpstr>Automating Context Creation</vt:lpstr>
      <vt:lpstr>Automating Context Creation</vt:lpstr>
      <vt:lpstr>Automating Context Creation</vt:lpstr>
      <vt:lpstr>Automating Context Creation</vt:lpstr>
      <vt:lpstr>Automating Context Creation</vt:lpstr>
      <vt:lpstr>Automating Context Creation</vt:lpstr>
      <vt:lpstr>Today’s Agenda</vt:lpstr>
      <vt:lpstr>Some Styling Fun</vt:lpstr>
      <vt:lpstr>Some Styling Fun</vt:lpstr>
      <vt:lpstr>Some Styling Fun</vt:lpstr>
      <vt:lpstr>Some Styling Fun</vt:lpstr>
      <vt:lpstr>Some Styling Fun</vt:lpstr>
      <vt:lpstr>Some Styling Fun</vt:lpstr>
      <vt:lpstr>Some Styling Fun</vt:lpstr>
      <vt:lpstr>Some Styling Fun</vt:lpstr>
      <vt:lpstr>Some Styling Fun</vt:lpstr>
      <vt:lpstr>Today’s Agenda</vt:lpstr>
      <vt:lpstr>Working with the Index Screen</vt:lpstr>
      <vt:lpstr>Working with the Index Screen</vt:lpstr>
      <vt:lpstr>Working with the Index Screen</vt:lpstr>
      <vt:lpstr>Working with the Index Screen</vt:lpstr>
      <vt:lpstr>Working with the Index Screen</vt:lpstr>
      <vt:lpstr>Working with the Index Screen</vt:lpstr>
      <vt:lpstr>Working with the Index Screen</vt:lpstr>
      <vt:lpstr>Working with the Index Screen</vt:lpstr>
      <vt:lpstr>Working with the Index Screen</vt:lpstr>
      <vt:lpstr>Working with the Index Screen</vt:lpstr>
      <vt:lpstr>Working with the Index Screen</vt:lpstr>
      <vt:lpstr>Working with the Index Screen</vt:lpstr>
      <vt:lpstr>Working with the Index Screen</vt:lpstr>
      <vt:lpstr>Working with the Index Screen</vt:lpstr>
      <vt:lpstr>Working with the Index Screen</vt:lpstr>
      <vt:lpstr>Working with the Index Screen</vt:lpstr>
      <vt:lpstr>Working with the Index Screen</vt:lpstr>
      <vt:lpstr>Working with the Index Screen</vt:lpstr>
      <vt:lpstr>Working with the Index Screen</vt:lpstr>
      <vt:lpstr>Working with the Index Screen</vt:lpstr>
      <vt:lpstr>Working with the Index Screen</vt:lpstr>
      <vt:lpstr>Working with the Index Screen</vt:lpstr>
      <vt:lpstr>Working with the Index Screen</vt:lpstr>
      <vt:lpstr>Working with the Index Screen</vt:lpstr>
      <vt:lpstr>Working with the Index Screen</vt:lpstr>
      <vt:lpstr>Working with the Index Screen</vt:lpstr>
      <vt:lpstr>Working with the Index Screen</vt:lpstr>
      <vt:lpstr>Working with the Index Screen</vt:lpstr>
      <vt:lpstr>Working with the Index Screen</vt:lpstr>
      <vt:lpstr>Today’s Agenda</vt:lpstr>
      <vt:lpstr>The Create and Edit Screens</vt:lpstr>
      <vt:lpstr>The Create and Edit Screens</vt:lpstr>
      <vt:lpstr>The Create and Edit Screens</vt:lpstr>
      <vt:lpstr>The Create and Edit Screens</vt:lpstr>
      <vt:lpstr>The Create and Edit Screens</vt:lpstr>
      <vt:lpstr>The Create and Edit Screens</vt:lpstr>
      <vt:lpstr>The Create and Edit Screens</vt:lpstr>
      <vt:lpstr>The Create and Edit Screens</vt:lpstr>
      <vt:lpstr>The Create and Edit Screens</vt:lpstr>
      <vt:lpstr>The Create and Edit Screens</vt:lpstr>
      <vt:lpstr>The Create and Edit Screens</vt:lpstr>
      <vt:lpstr>The Create and Edit Screens</vt:lpstr>
      <vt:lpstr>The Create and Edit Screens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AI, SPR2020  Philsophical Underpinnings</dc:title>
  <dc:creator>Benjamin Michael Samuel</dc:creator>
  <cp:lastModifiedBy>Ben Samuel</cp:lastModifiedBy>
  <cp:revision>2070</cp:revision>
  <dcterms:created xsi:type="dcterms:W3CDTF">2020-01-13T18:17:54Z</dcterms:created>
  <dcterms:modified xsi:type="dcterms:W3CDTF">2021-11-04T04:36:24Z</dcterms:modified>
</cp:coreProperties>
</file>